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sldIdLst>
    <p:sldId id="267" r:id="rId4"/>
    <p:sldId id="1583" r:id="rId6"/>
    <p:sldId id="1262" r:id="rId7"/>
    <p:sldId id="1258" r:id="rId8"/>
    <p:sldId id="1588" r:id="rId9"/>
    <p:sldId id="1589" r:id="rId10"/>
    <p:sldId id="1631" r:id="rId11"/>
    <p:sldId id="1587" r:id="rId12"/>
    <p:sldId id="1263" r:id="rId13"/>
    <p:sldId id="1584" r:id="rId14"/>
    <p:sldId id="1471" r:id="rId15"/>
    <p:sldId id="1472" r:id="rId16"/>
    <p:sldId id="1473" r:id="rId17"/>
    <p:sldId id="1264" r:id="rId18"/>
    <p:sldId id="1474" r:id="rId19"/>
    <p:sldId id="1475" r:id="rId20"/>
    <p:sldId id="1476" r:id="rId21"/>
    <p:sldId id="1477" r:id="rId22"/>
    <p:sldId id="1478" r:id="rId23"/>
    <p:sldId id="1479" r:id="rId24"/>
    <p:sldId id="1480" r:id="rId25"/>
    <p:sldId id="1481" r:id="rId26"/>
    <p:sldId id="1482" r:id="rId27"/>
    <p:sldId id="1483" r:id="rId28"/>
    <p:sldId id="1484" r:id="rId29"/>
    <p:sldId id="1485" r:id="rId30"/>
    <p:sldId id="1486" r:id="rId31"/>
    <p:sldId id="1487" r:id="rId32"/>
    <p:sldId id="1488" r:id="rId33"/>
    <p:sldId id="1489" r:id="rId34"/>
    <p:sldId id="1490" r:id="rId35"/>
    <p:sldId id="1491" r:id="rId36"/>
    <p:sldId id="1492" r:id="rId37"/>
    <p:sldId id="1493" r:id="rId38"/>
    <p:sldId id="1495" r:id="rId39"/>
    <p:sldId id="1494" r:id="rId40"/>
    <p:sldId id="1496" r:id="rId41"/>
    <p:sldId id="1497" r:id="rId42"/>
    <p:sldId id="1498" r:id="rId43"/>
    <p:sldId id="1499" r:id="rId44"/>
    <p:sldId id="1405" r:id="rId45"/>
    <p:sldId id="1500" r:id="rId46"/>
    <p:sldId id="1501" r:id="rId47"/>
    <p:sldId id="1502" r:id="rId48"/>
    <p:sldId id="1503" r:id="rId49"/>
    <p:sldId id="1504" r:id="rId50"/>
    <p:sldId id="1505" r:id="rId51"/>
    <p:sldId id="1326" r:id="rId52"/>
  </p:sldIdLst>
  <p:sldSz cx="9144000" cy="6858000" type="screen4x3"/>
  <p:notesSz cx="6858000" cy="9144000"/>
  <p:custDataLst>
    <p:tags r:id="rId57"/>
  </p:custDataLst>
  <p:defaultTextStyle>
    <a:defPPr>
      <a:defRPr lang="zh-CN"/>
    </a:defPPr>
    <a:lvl1pPr algn="l" rtl="0" fontAlgn="base">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1pPr>
    <a:lvl2pPr marL="457200" algn="l" rtl="0" fontAlgn="base">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2pPr>
    <a:lvl3pPr marL="914400" algn="l" rtl="0" fontAlgn="base">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3pPr>
    <a:lvl4pPr marL="1371600" algn="l" rtl="0" fontAlgn="base">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4pPr>
    <a:lvl5pPr marL="1828800" algn="l" rtl="0" fontAlgn="base">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5pPr>
    <a:lvl6pPr marL="2286000" algn="l" defTabSz="914400" rtl="0" eaLnBrk="1" latinLnBrk="0" hangingPunct="1">
      <a:defRPr kern="1200">
        <a:solidFill>
          <a:schemeClr val="tx1"/>
        </a:solidFill>
        <a:latin typeface="等线" panose="02010600030101010101" pitchFamily="2" charset="-122"/>
        <a:ea typeface="等线" panose="02010600030101010101" pitchFamily="2" charset="-122"/>
        <a:cs typeface="+mn-cs"/>
      </a:defRPr>
    </a:lvl6pPr>
    <a:lvl7pPr marL="2743200" algn="l" defTabSz="914400" rtl="0" eaLnBrk="1" latinLnBrk="0" hangingPunct="1">
      <a:defRPr kern="1200">
        <a:solidFill>
          <a:schemeClr val="tx1"/>
        </a:solidFill>
        <a:latin typeface="等线" panose="02010600030101010101" pitchFamily="2" charset="-122"/>
        <a:ea typeface="等线" panose="02010600030101010101" pitchFamily="2" charset="-122"/>
        <a:cs typeface="+mn-cs"/>
      </a:defRPr>
    </a:lvl7pPr>
    <a:lvl8pPr marL="3200400" algn="l" defTabSz="914400" rtl="0" eaLnBrk="1" latinLnBrk="0" hangingPunct="1">
      <a:defRPr kern="1200">
        <a:solidFill>
          <a:schemeClr val="tx1"/>
        </a:solidFill>
        <a:latin typeface="等线" panose="02010600030101010101" pitchFamily="2" charset="-122"/>
        <a:ea typeface="等线" panose="02010600030101010101" pitchFamily="2" charset="-122"/>
        <a:cs typeface="+mn-cs"/>
      </a:defRPr>
    </a:lvl8pPr>
    <a:lvl9pPr marL="3657600" algn="l" defTabSz="914400" rtl="0" eaLnBrk="1" latinLnBrk="0" hangingPunct="1">
      <a:defRPr kern="1200">
        <a:solidFill>
          <a:schemeClr val="tx1"/>
        </a:solidFill>
        <a:latin typeface="等线" panose="02010600030101010101" pitchFamily="2" charset="-122"/>
        <a:ea typeface="等线" panose="02010600030101010101" pitchFamily="2" charset="-122"/>
        <a:cs typeface="+mn-cs"/>
      </a:defRPr>
    </a:lvl9pPr>
  </p:defaultTextStyle>
  <p:extLst>
    <p:ext uri="{EFAFB233-063F-42B5-8137-9DF3F51BA10A}">
      <p15:sldGuideLst xmlns:p15="http://schemas.microsoft.com/office/powerpoint/2012/main">
        <p15:guide id="1" orient="horz" pos="2175" userDrawn="1">
          <p15:clr>
            <a:srgbClr val="A4A3A4"/>
          </p15:clr>
        </p15:guide>
        <p15:guide id="2" pos="294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ng bingshu"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A747C1"/>
    <a:srgbClr val="7B318F"/>
    <a:srgbClr val="0AA4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57" autoAdjust="0"/>
    <p:restoredTop sz="83887" autoAdjust="0"/>
  </p:normalViewPr>
  <p:slideViewPr>
    <p:cSldViewPr snapToGrid="0" showGuides="1">
      <p:cViewPr varScale="1">
        <p:scale>
          <a:sx n="66" d="100"/>
          <a:sy n="66" d="100"/>
        </p:scale>
        <p:origin x="1152" y="34"/>
      </p:cViewPr>
      <p:guideLst>
        <p:guide orient="horz" pos="2175"/>
        <p:guide pos="2946"/>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7" Type="http://schemas.openxmlformats.org/officeDocument/2006/relationships/tags" Target="tags/tag1.xml"/><Relationship Id="rId56" Type="http://schemas.openxmlformats.org/officeDocument/2006/relationships/commentAuthors" Target="commentAuthors.xml"/><Relationship Id="rId55" Type="http://schemas.openxmlformats.org/officeDocument/2006/relationships/tableStyles" Target="tableStyles.xml"/><Relationship Id="rId54" Type="http://schemas.openxmlformats.org/officeDocument/2006/relationships/viewProps" Target="viewProps.xml"/><Relationship Id="rId53" Type="http://schemas.openxmlformats.org/officeDocument/2006/relationships/presProps" Target="presProps.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fontAlgn="auto">
              <a:defRPr sz="1200" noProof="1"/>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fontAlgn="auto">
              <a:defRPr sz="1200" noProof="1">
                <a:latin typeface="+mn-lt"/>
                <a:ea typeface="+mn-ea"/>
              </a:defRPr>
            </a:lvl1pPr>
          </a:lstStyle>
          <a:p>
            <a:fld id="{809674AE-0E5C-4933-9F7F-A2E455558FCF}" type="datetimeFigureOut">
              <a:rPr lang="zh-CN" altLang="en-US"/>
            </a:fld>
            <a:endParaRPr lang="zh-CN" altLang="en-US"/>
          </a:p>
        </p:txBody>
      </p:sp>
      <p:sp>
        <p:nvSpPr>
          <p:cNvPr id="5124" name="幻灯片图像占位符 3"/>
          <p:cNvSpPr>
            <a:spLocks noGrp="1" noRot="1" noChangeAspect="1" noChangeArrowheads="1"/>
          </p:cNvSpPr>
          <p:nvPr>
            <p:ph type="sldImg" idx="4294967295"/>
          </p:nvPr>
        </p:nvSpPr>
        <p:spPr bwMode="auto">
          <a:xfrm>
            <a:off x="1371600" y="1143000"/>
            <a:ext cx="4114800" cy="3086100"/>
          </a:xfrm>
          <a:prstGeom prst="rect">
            <a:avLst/>
          </a:prstGeom>
          <a:noFill/>
          <a:ln w="12700">
            <a:solidFill>
              <a:srgbClr val="000000"/>
            </a:solidFill>
            <a:round/>
          </a:ln>
          <a:extLst>
            <a:ext uri="{909E8E84-426E-40DD-AFC4-6F175D3DCCD1}">
              <a14:hiddenFill xmlns:a14="http://schemas.microsoft.com/office/drawing/2010/main">
                <a:solidFill>
                  <a:srgbClr val="FFFFFF"/>
                </a:solidFill>
              </a14:hiddenFill>
            </a:ext>
          </a:extLst>
        </p:spPr>
      </p:sp>
      <p:sp>
        <p:nvSpPr>
          <p:cNvPr id="5125" name="备注占位符 4"/>
          <p:cNvSpPr>
            <a:spLocks noGrp="1" noChangeArrowheads="1"/>
          </p:cNvSpPr>
          <p:nvPr>
            <p:ph type="body" sz="quarter" idx="9"/>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fontAlgn="auto">
              <a:defRPr sz="1200" noProof="1"/>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a:defRPr sz="1200"/>
            </a:lvl1pPr>
          </a:lstStyle>
          <a:p>
            <a:fld id="{9003B7CF-BD0A-41A4-B3E1-4F07EED90B68}"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1200" kern="1200">
        <a:solidFill>
          <a:schemeClr val="tx1"/>
        </a:solidFill>
        <a:latin typeface="+mn-lt"/>
        <a:ea typeface="+mn-ea"/>
        <a:cs typeface="+mn-cs"/>
      </a:defRPr>
    </a:lvl2pPr>
    <a:lvl3pPr marL="914400" algn="l" rtl="0" fontAlgn="base">
      <a:spcBef>
        <a:spcPct val="0"/>
      </a:spcBef>
      <a:spcAft>
        <a:spcPct val="0"/>
      </a:spcAft>
      <a:defRPr sz="1200" kern="1200">
        <a:solidFill>
          <a:schemeClr val="tx1"/>
        </a:solidFill>
        <a:latin typeface="+mn-lt"/>
        <a:ea typeface="+mn-ea"/>
        <a:cs typeface="+mn-cs"/>
      </a:defRPr>
    </a:lvl3pPr>
    <a:lvl4pPr marL="1371600" algn="l" rtl="0" fontAlgn="base">
      <a:spcBef>
        <a:spcPct val="0"/>
      </a:spcBef>
      <a:spcAft>
        <a:spcPct val="0"/>
      </a:spcAft>
      <a:defRPr sz="1200" kern="1200">
        <a:solidFill>
          <a:schemeClr val="tx1"/>
        </a:solidFill>
        <a:latin typeface="+mn-lt"/>
        <a:ea typeface="+mn-ea"/>
        <a:cs typeface="+mn-cs"/>
      </a:defRPr>
    </a:lvl4pPr>
    <a:lvl5pPr marL="1828800" algn="l" rtl="0" fontAlgn="base">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幻灯片图像占位符 1"/>
          <p:cNvSpPr>
            <a:spLocks noGrp="1" noRot="1" noChangeAspect="1" noChangeArrowheads="1"/>
          </p:cNvSpPr>
          <p:nvPr>
            <p:ph type="sldImg" idx="4294967295"/>
          </p:nvPr>
        </p:nvSpPr>
        <p:spPr>
          <a:ln>
            <a:miter lim="800000"/>
          </a:ln>
        </p:spPr>
      </p:sp>
      <p:sp>
        <p:nvSpPr>
          <p:cNvPr id="7170" name="备注占位符 2"/>
          <p:cNvSpPr>
            <a:spLocks noGrp="1" noChangeArrowheads="1"/>
          </p:cNvSpPr>
          <p:nvPr>
            <p:ph type="body" idx="4294967295"/>
          </p:nvPr>
        </p:nvSpPr>
        <p:spPr/>
        <p:txBody>
          <a:bodyPr/>
          <a:lstStyle/>
          <a:p>
            <a:r>
              <a:rPr lang="zh-CN" altLang="en-US"/>
              <a:t> </a:t>
            </a:r>
            <a:endParaRPr lang="zh-CN" altLang="en-US"/>
          </a:p>
        </p:txBody>
      </p:sp>
      <p:sp>
        <p:nvSpPr>
          <p:cNvPr id="717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C54A73D-23FE-4E2D-AEB7-136CFDA9226E}" type="slidenum">
              <a:rPr lang="zh-CN" altLang="en-US"/>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幻灯片图像占位符 1"/>
          <p:cNvSpPr>
            <a:spLocks noGrp="1" noRot="1" noChangeAspect="1" noChangeArrowheads="1"/>
          </p:cNvSpPr>
          <p:nvPr>
            <p:ph type="sldImg" idx="4294967295"/>
          </p:nvPr>
        </p:nvSpPr>
        <p:spPr>
          <a:ln>
            <a:miter lim="800000"/>
          </a:ln>
        </p:spPr>
      </p:sp>
      <p:sp>
        <p:nvSpPr>
          <p:cNvPr id="15362" name="备注占位符 2"/>
          <p:cNvSpPr>
            <a:spLocks noGrp="1" noChangeArrowheads="1"/>
          </p:cNvSpPr>
          <p:nvPr>
            <p:ph type="body" idx="4294967295"/>
          </p:nvPr>
        </p:nvSpPr>
        <p:spPr/>
        <p:txBody>
          <a:bodyPr/>
          <a:lstStyle/>
          <a:p>
            <a:r>
              <a:rPr lang="zh-CN" altLang="en-US"/>
              <a:t> </a:t>
            </a:r>
            <a:endParaRPr lang="zh-CN" altLang="en-US"/>
          </a:p>
        </p:txBody>
      </p:sp>
      <p:sp>
        <p:nvSpPr>
          <p:cNvPr id="1536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470456BC-AB80-4E8C-8DE1-47EAC5AC5C28}" type="slidenum">
              <a:rPr lang="zh-CN" altLang="en-US"/>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幻灯片图像占位符 1"/>
          <p:cNvSpPr>
            <a:spLocks noGrp="1" noRot="1" noChangeAspect="1" noChangeArrowheads="1"/>
          </p:cNvSpPr>
          <p:nvPr>
            <p:ph type="sldImg" idx="4294967295"/>
          </p:nvPr>
        </p:nvSpPr>
        <p:spPr>
          <a:ln>
            <a:miter lim="800000"/>
          </a:ln>
        </p:spPr>
      </p:sp>
      <p:sp>
        <p:nvSpPr>
          <p:cNvPr id="17410" name="备注占位符 2"/>
          <p:cNvSpPr>
            <a:spLocks noGrp="1" noChangeArrowheads="1"/>
          </p:cNvSpPr>
          <p:nvPr>
            <p:ph type="body" idx="4294967295"/>
          </p:nvPr>
        </p:nvSpPr>
        <p:spPr/>
        <p:txBody>
          <a:bodyPr/>
          <a:lstStyle/>
          <a:p>
            <a:r>
              <a:rPr lang="zh-CN" altLang="en-US"/>
              <a:t> </a:t>
            </a:r>
            <a:endParaRPr lang="zh-CN" altLang="en-US"/>
          </a:p>
        </p:txBody>
      </p:sp>
      <p:sp>
        <p:nvSpPr>
          <p:cNvPr id="1741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48DEDBC-805F-4845-9C09-080E40A13EBC}" type="slidenum">
              <a:rPr lang="zh-CN" altLang="en-US"/>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p:cNvSpPr>
            <a:spLocks noGrp="1" noRot="1" noChangeAspect="1" noChangeArrowheads="1"/>
          </p:cNvSpPr>
          <p:nvPr>
            <p:ph type="sldImg" idx="4294967295"/>
          </p:nvPr>
        </p:nvSpPr>
        <p:spPr>
          <a:ln>
            <a:miter lim="800000"/>
          </a:ln>
        </p:spPr>
      </p:sp>
      <p:sp>
        <p:nvSpPr>
          <p:cNvPr id="19458" name="备注占位符 2"/>
          <p:cNvSpPr>
            <a:spLocks noGrp="1" noChangeArrowheads="1"/>
          </p:cNvSpPr>
          <p:nvPr>
            <p:ph type="body" idx="4294967295"/>
          </p:nvPr>
        </p:nvSpPr>
        <p:spPr/>
        <p:txBody>
          <a:bodyPr/>
          <a:lstStyle/>
          <a:p>
            <a:r>
              <a:rPr lang="zh-CN" altLang="en-US"/>
              <a:t> </a:t>
            </a:r>
            <a:endParaRPr lang="zh-CN" altLang="en-US"/>
          </a:p>
        </p:txBody>
      </p:sp>
      <p:sp>
        <p:nvSpPr>
          <p:cNvPr id="1945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B4E1C6C-A0FA-499E-BE57-2E487B883F07}" type="slidenum">
              <a:rPr lang="zh-CN" altLang="en-US"/>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noChangeArrowheads="1"/>
          </p:cNvSpPr>
          <p:nvPr>
            <p:ph type="sldImg" idx="4294967295"/>
          </p:nvPr>
        </p:nvSpPr>
        <p:spPr>
          <a:ln>
            <a:miter lim="800000"/>
          </a:ln>
        </p:spPr>
      </p:sp>
      <p:sp>
        <p:nvSpPr>
          <p:cNvPr id="21506" name="备注占位符 2"/>
          <p:cNvSpPr>
            <a:spLocks noGrp="1" noChangeArrowheads="1"/>
          </p:cNvSpPr>
          <p:nvPr>
            <p:ph type="body" idx="4294967295"/>
          </p:nvPr>
        </p:nvSpPr>
        <p:spPr/>
        <p:txBody>
          <a:bodyPr/>
          <a:lstStyle/>
          <a:p>
            <a:r>
              <a:rPr lang="zh-CN" altLang="en-US"/>
              <a:t> </a:t>
            </a:r>
            <a:endParaRPr lang="zh-CN" altLang="en-US"/>
          </a:p>
        </p:txBody>
      </p:sp>
      <p:sp>
        <p:nvSpPr>
          <p:cNvPr id="2150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7E6CA4A2-F271-4630-BE4F-CA7E988C94C7}" type="slidenum">
              <a:rPr lang="zh-CN" altLang="en-US"/>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幻灯片图像占位符 1"/>
          <p:cNvSpPr>
            <a:spLocks noGrp="1" noRot="1" noChangeAspect="1" noChangeArrowheads="1"/>
          </p:cNvSpPr>
          <p:nvPr>
            <p:ph type="sldImg" idx="4294967295"/>
          </p:nvPr>
        </p:nvSpPr>
        <p:spPr>
          <a:ln>
            <a:miter lim="800000"/>
          </a:ln>
        </p:spPr>
      </p:sp>
      <p:sp>
        <p:nvSpPr>
          <p:cNvPr id="23554" name="备注占位符 2"/>
          <p:cNvSpPr>
            <a:spLocks noGrp="1" noChangeArrowheads="1"/>
          </p:cNvSpPr>
          <p:nvPr>
            <p:ph type="body" idx="4294967295"/>
          </p:nvPr>
        </p:nvSpPr>
        <p:spPr/>
        <p:txBody>
          <a:bodyPr/>
          <a:lstStyle/>
          <a:p>
            <a:r>
              <a:rPr lang="zh-CN" altLang="en-US"/>
              <a:t> </a:t>
            </a:r>
            <a:endParaRPr lang="zh-CN" altLang="en-US"/>
          </a:p>
        </p:txBody>
      </p:sp>
      <p:sp>
        <p:nvSpPr>
          <p:cNvPr id="23555"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2A80B6A-29AE-430B-90BA-90693815E38E}" type="slidenum">
              <a:rPr lang="zh-CN" altLang="en-US"/>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幻灯片图像占位符 1"/>
          <p:cNvSpPr>
            <a:spLocks noGrp="1" noRot="1" noChangeAspect="1" noChangeArrowheads="1"/>
          </p:cNvSpPr>
          <p:nvPr>
            <p:ph type="sldImg" idx="4294967295"/>
          </p:nvPr>
        </p:nvSpPr>
        <p:spPr>
          <a:ln>
            <a:miter lim="800000"/>
          </a:ln>
        </p:spPr>
      </p:sp>
      <p:sp>
        <p:nvSpPr>
          <p:cNvPr id="25602" name="备注占位符 2"/>
          <p:cNvSpPr>
            <a:spLocks noGrp="1" noChangeArrowheads="1"/>
          </p:cNvSpPr>
          <p:nvPr>
            <p:ph type="body" idx="4294967295"/>
          </p:nvPr>
        </p:nvSpPr>
        <p:spPr/>
        <p:txBody>
          <a:bodyPr/>
          <a:lstStyle/>
          <a:p>
            <a:r>
              <a:rPr lang="zh-CN" altLang="en-US"/>
              <a:t> </a:t>
            </a:r>
            <a:endParaRPr lang="zh-CN" altLang="en-US"/>
          </a:p>
        </p:txBody>
      </p:sp>
      <p:sp>
        <p:nvSpPr>
          <p:cNvPr id="2560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ABCCBED-DC4E-45A3-B406-3D2B6EB17470}" type="slidenum">
              <a:rPr lang="zh-CN" altLang="en-US"/>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幻灯片图像占位符 1"/>
          <p:cNvSpPr>
            <a:spLocks noGrp="1" noRot="1" noChangeAspect="1" noChangeArrowheads="1"/>
          </p:cNvSpPr>
          <p:nvPr>
            <p:ph type="sldImg" idx="4294967295"/>
          </p:nvPr>
        </p:nvSpPr>
        <p:spPr>
          <a:ln>
            <a:miter lim="800000"/>
          </a:ln>
        </p:spPr>
      </p:sp>
      <p:sp>
        <p:nvSpPr>
          <p:cNvPr id="27650" name="备注占位符 2"/>
          <p:cNvSpPr>
            <a:spLocks noGrp="1" noChangeArrowheads="1"/>
          </p:cNvSpPr>
          <p:nvPr>
            <p:ph type="body" idx="4294967295"/>
          </p:nvPr>
        </p:nvSpPr>
        <p:spPr/>
        <p:txBody>
          <a:bodyPr/>
          <a:lstStyle/>
          <a:p>
            <a:r>
              <a:rPr lang="zh-CN" altLang="en-US"/>
              <a:t> </a:t>
            </a:r>
            <a:endParaRPr lang="zh-CN" altLang="en-US"/>
          </a:p>
        </p:txBody>
      </p:sp>
      <p:sp>
        <p:nvSpPr>
          <p:cNvPr id="2765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4AB0752-443A-4BAC-9DA9-684A92405228}" type="slidenum">
              <a:rPr lang="zh-CN" altLang="en-US"/>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幻灯片图像占位符 1"/>
          <p:cNvSpPr>
            <a:spLocks noGrp="1" noRot="1" noChangeAspect="1" noChangeArrowheads="1"/>
          </p:cNvSpPr>
          <p:nvPr>
            <p:ph type="sldImg" idx="4294967295"/>
          </p:nvPr>
        </p:nvSpPr>
        <p:spPr>
          <a:ln>
            <a:miter lim="800000"/>
          </a:ln>
        </p:spPr>
      </p:sp>
      <p:sp>
        <p:nvSpPr>
          <p:cNvPr id="29698" name="备注占位符 2"/>
          <p:cNvSpPr>
            <a:spLocks noGrp="1" noChangeArrowheads="1"/>
          </p:cNvSpPr>
          <p:nvPr>
            <p:ph type="body" idx="4294967295"/>
          </p:nvPr>
        </p:nvSpPr>
        <p:spPr/>
        <p:txBody>
          <a:bodyPr/>
          <a:lstStyle/>
          <a:p>
            <a:r>
              <a:rPr lang="zh-CN" altLang="en-US"/>
              <a:t> </a:t>
            </a:r>
            <a:endParaRPr lang="zh-CN" altLang="en-US"/>
          </a:p>
        </p:txBody>
      </p:sp>
      <p:sp>
        <p:nvSpPr>
          <p:cNvPr id="2969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EB49149-9AE3-4905-A040-F811834B5994}" type="slidenum">
              <a:rPr lang="zh-CN" altLang="en-US"/>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幻灯片图像占位符 1"/>
          <p:cNvSpPr>
            <a:spLocks noGrp="1" noRot="1" noChangeAspect="1" noChangeArrowheads="1"/>
          </p:cNvSpPr>
          <p:nvPr>
            <p:ph type="sldImg" idx="4294967295"/>
          </p:nvPr>
        </p:nvSpPr>
        <p:spPr>
          <a:ln>
            <a:miter lim="800000"/>
          </a:ln>
        </p:spPr>
      </p:sp>
      <p:sp>
        <p:nvSpPr>
          <p:cNvPr id="31746" name="备注占位符 2"/>
          <p:cNvSpPr>
            <a:spLocks noGrp="1" noChangeArrowheads="1"/>
          </p:cNvSpPr>
          <p:nvPr>
            <p:ph type="body" idx="4294967295"/>
          </p:nvPr>
        </p:nvSpPr>
        <p:spPr/>
        <p:txBody>
          <a:bodyPr/>
          <a:lstStyle/>
          <a:p>
            <a:r>
              <a:rPr lang="zh-CN" altLang="en-US"/>
              <a:t> </a:t>
            </a:r>
            <a:endParaRPr lang="zh-CN" altLang="en-US"/>
          </a:p>
        </p:txBody>
      </p:sp>
      <p:sp>
        <p:nvSpPr>
          <p:cNvPr id="3174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3EB7BAD-54A9-49E0-BFE5-A916132CFA70}" type="slidenum">
              <a:rPr lang="zh-CN" altLang="en-US"/>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幻灯片图像占位符 1"/>
          <p:cNvSpPr>
            <a:spLocks noGrp="1" noRot="1" noChangeAspect="1" noChangeArrowheads="1"/>
          </p:cNvSpPr>
          <p:nvPr>
            <p:ph type="sldImg" idx="4294967295"/>
          </p:nvPr>
        </p:nvSpPr>
        <p:spPr>
          <a:ln>
            <a:miter lim="800000"/>
          </a:ln>
        </p:spPr>
      </p:sp>
      <p:sp>
        <p:nvSpPr>
          <p:cNvPr id="33794" name="备注占位符 2"/>
          <p:cNvSpPr>
            <a:spLocks noGrp="1" noChangeArrowheads="1"/>
          </p:cNvSpPr>
          <p:nvPr>
            <p:ph type="body" idx="4294967295"/>
          </p:nvPr>
        </p:nvSpPr>
        <p:spPr/>
        <p:txBody>
          <a:bodyPr/>
          <a:lstStyle/>
          <a:p>
            <a:r>
              <a:rPr lang="zh-CN" altLang="en-US"/>
              <a:t> </a:t>
            </a:r>
            <a:endParaRPr lang="zh-CN" altLang="en-US"/>
          </a:p>
        </p:txBody>
      </p:sp>
      <p:sp>
        <p:nvSpPr>
          <p:cNvPr id="33795"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BA1A78A4-9165-4BC1-B19A-D72F350B5455}" type="slidenum">
              <a:rPr lang="zh-CN" altLang="en-US"/>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幻灯片图像占位符 1"/>
          <p:cNvSpPr>
            <a:spLocks noGrp="1" noRot="1" noChangeAspect="1" noChangeArrowheads="1"/>
          </p:cNvSpPr>
          <p:nvPr>
            <p:ph type="sldImg" idx="4294967295"/>
          </p:nvPr>
        </p:nvSpPr>
        <p:spPr>
          <a:ln>
            <a:miter lim="800000"/>
          </a:ln>
        </p:spPr>
      </p:sp>
      <p:sp>
        <p:nvSpPr>
          <p:cNvPr id="9218" name="备注占位符 2"/>
          <p:cNvSpPr>
            <a:spLocks noGrp="1" noChangeArrowheads="1"/>
          </p:cNvSpPr>
          <p:nvPr>
            <p:ph type="body" idx="4294967295"/>
          </p:nvPr>
        </p:nvSpPr>
        <p:spPr/>
        <p:txBody>
          <a:bodyPr/>
          <a:lstStyle/>
          <a:p>
            <a:r>
              <a:rPr lang="zh-CN" altLang="en-US"/>
              <a:t> </a:t>
            </a:r>
            <a:endParaRPr lang="zh-CN" altLang="en-US"/>
          </a:p>
        </p:txBody>
      </p:sp>
      <p:sp>
        <p:nvSpPr>
          <p:cNvPr id="921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8716A9C-B832-4C09-8D1C-62504B99389D}" type="slidenum">
              <a:rPr lang="zh-CN" altLang="en-US"/>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幻灯片图像占位符 1"/>
          <p:cNvSpPr>
            <a:spLocks noGrp="1" noRot="1" noChangeAspect="1" noChangeArrowheads="1"/>
          </p:cNvSpPr>
          <p:nvPr>
            <p:ph type="sldImg" idx="4294967295"/>
          </p:nvPr>
        </p:nvSpPr>
        <p:spPr>
          <a:ln>
            <a:miter lim="800000"/>
          </a:ln>
        </p:spPr>
      </p:sp>
      <p:sp>
        <p:nvSpPr>
          <p:cNvPr id="35842" name="备注占位符 2"/>
          <p:cNvSpPr>
            <a:spLocks noGrp="1" noChangeArrowheads="1"/>
          </p:cNvSpPr>
          <p:nvPr>
            <p:ph type="body" idx="4294967295"/>
          </p:nvPr>
        </p:nvSpPr>
        <p:spPr/>
        <p:txBody>
          <a:bodyPr/>
          <a:lstStyle/>
          <a:p>
            <a:r>
              <a:rPr lang="zh-CN" altLang="en-US"/>
              <a:t> </a:t>
            </a:r>
            <a:endParaRPr lang="zh-CN" altLang="en-US"/>
          </a:p>
        </p:txBody>
      </p:sp>
      <p:sp>
        <p:nvSpPr>
          <p:cNvPr id="3584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755AD8-E0A2-4033-8AB8-147FA1659365}" type="slidenum">
              <a:rPr lang="zh-CN" altLang="en-US"/>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幻灯片图像占位符 1"/>
          <p:cNvSpPr>
            <a:spLocks noGrp="1" noRot="1" noChangeAspect="1" noChangeArrowheads="1"/>
          </p:cNvSpPr>
          <p:nvPr>
            <p:ph type="sldImg" idx="4294967295"/>
          </p:nvPr>
        </p:nvSpPr>
        <p:spPr>
          <a:ln>
            <a:miter lim="800000"/>
          </a:ln>
        </p:spPr>
      </p:sp>
      <p:sp>
        <p:nvSpPr>
          <p:cNvPr id="37890" name="备注占位符 2"/>
          <p:cNvSpPr>
            <a:spLocks noGrp="1" noChangeArrowheads="1"/>
          </p:cNvSpPr>
          <p:nvPr>
            <p:ph type="body" idx="4294967295"/>
          </p:nvPr>
        </p:nvSpPr>
        <p:spPr/>
        <p:txBody>
          <a:bodyPr/>
          <a:lstStyle/>
          <a:p>
            <a:r>
              <a:rPr lang="zh-CN" altLang="en-US"/>
              <a:t> </a:t>
            </a:r>
            <a:endParaRPr lang="zh-CN" altLang="en-US"/>
          </a:p>
        </p:txBody>
      </p:sp>
      <p:sp>
        <p:nvSpPr>
          <p:cNvPr id="3789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F560A76-8E9B-4380-8365-01AED3FB472A}" type="slidenum">
              <a:rPr lang="zh-CN" altLang="en-US"/>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幻灯片图像占位符 1"/>
          <p:cNvSpPr>
            <a:spLocks noGrp="1" noRot="1" noChangeAspect="1" noChangeArrowheads="1"/>
          </p:cNvSpPr>
          <p:nvPr>
            <p:ph type="sldImg" idx="4294967295"/>
          </p:nvPr>
        </p:nvSpPr>
        <p:spPr>
          <a:ln>
            <a:miter lim="800000"/>
          </a:ln>
        </p:spPr>
      </p:sp>
      <p:sp>
        <p:nvSpPr>
          <p:cNvPr id="39938" name="备注占位符 2"/>
          <p:cNvSpPr>
            <a:spLocks noGrp="1" noChangeArrowheads="1"/>
          </p:cNvSpPr>
          <p:nvPr>
            <p:ph type="body" idx="4294967295"/>
          </p:nvPr>
        </p:nvSpPr>
        <p:spPr/>
        <p:txBody>
          <a:bodyPr/>
          <a:lstStyle/>
          <a:p>
            <a:r>
              <a:rPr lang="zh-CN" altLang="en-US"/>
              <a:t> </a:t>
            </a:r>
            <a:endParaRPr lang="zh-CN" altLang="en-US"/>
          </a:p>
        </p:txBody>
      </p:sp>
      <p:sp>
        <p:nvSpPr>
          <p:cNvPr id="3993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A11CE9A-7643-4DFE-B05A-31A78803E080}" type="slidenum">
              <a:rPr lang="zh-CN" altLang="en-US"/>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幻灯片图像占位符 1"/>
          <p:cNvSpPr>
            <a:spLocks noGrp="1" noRot="1" noChangeAspect="1" noChangeArrowheads="1"/>
          </p:cNvSpPr>
          <p:nvPr>
            <p:ph type="sldImg" idx="4294967295"/>
          </p:nvPr>
        </p:nvSpPr>
        <p:spPr>
          <a:ln>
            <a:miter lim="800000"/>
          </a:ln>
        </p:spPr>
      </p:sp>
      <p:sp>
        <p:nvSpPr>
          <p:cNvPr id="41986" name="备注占位符 2"/>
          <p:cNvSpPr>
            <a:spLocks noGrp="1" noChangeArrowheads="1"/>
          </p:cNvSpPr>
          <p:nvPr>
            <p:ph type="body" idx="4294967295"/>
          </p:nvPr>
        </p:nvSpPr>
        <p:spPr/>
        <p:txBody>
          <a:bodyPr/>
          <a:lstStyle/>
          <a:p>
            <a:r>
              <a:rPr lang="zh-CN" altLang="en-US"/>
              <a:t> </a:t>
            </a:r>
            <a:endParaRPr lang="zh-CN" altLang="en-US"/>
          </a:p>
        </p:txBody>
      </p:sp>
      <p:sp>
        <p:nvSpPr>
          <p:cNvPr id="4198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4255515-2802-4E57-B70B-0116A840601B}" type="slidenum">
              <a:rPr lang="zh-CN" altLang="en-US"/>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幻灯片图像占位符 1"/>
          <p:cNvSpPr>
            <a:spLocks noGrp="1" noRot="1" noChangeAspect="1" noChangeArrowheads="1"/>
          </p:cNvSpPr>
          <p:nvPr>
            <p:ph type="sldImg" idx="4294967295"/>
          </p:nvPr>
        </p:nvSpPr>
        <p:spPr>
          <a:ln>
            <a:miter lim="800000"/>
          </a:ln>
        </p:spPr>
      </p:sp>
      <p:sp>
        <p:nvSpPr>
          <p:cNvPr id="44034" name="备注占位符 2"/>
          <p:cNvSpPr>
            <a:spLocks noGrp="1" noChangeArrowheads="1"/>
          </p:cNvSpPr>
          <p:nvPr>
            <p:ph type="body" idx="4294967295"/>
          </p:nvPr>
        </p:nvSpPr>
        <p:spPr/>
        <p:txBody>
          <a:bodyPr/>
          <a:lstStyle/>
          <a:p>
            <a:r>
              <a:rPr lang="zh-CN" altLang="en-US"/>
              <a:t> </a:t>
            </a:r>
            <a:endParaRPr lang="zh-CN" altLang="en-US"/>
          </a:p>
        </p:txBody>
      </p:sp>
      <p:sp>
        <p:nvSpPr>
          <p:cNvPr id="44035"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2FEFBC3B-893D-4D73-9413-3FDAE9CC64A2}" type="slidenum">
              <a:rPr lang="zh-CN" altLang="en-US"/>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幻灯片图像占位符 1"/>
          <p:cNvSpPr>
            <a:spLocks noGrp="1" noRot="1" noChangeAspect="1" noChangeArrowheads="1"/>
          </p:cNvSpPr>
          <p:nvPr>
            <p:ph type="sldImg" idx="4294967295"/>
          </p:nvPr>
        </p:nvSpPr>
        <p:spPr>
          <a:ln>
            <a:miter lim="800000"/>
          </a:ln>
        </p:spPr>
      </p:sp>
      <p:sp>
        <p:nvSpPr>
          <p:cNvPr id="46082" name="备注占位符 2"/>
          <p:cNvSpPr>
            <a:spLocks noGrp="1" noChangeArrowheads="1"/>
          </p:cNvSpPr>
          <p:nvPr>
            <p:ph type="body" idx="4294967295"/>
          </p:nvPr>
        </p:nvSpPr>
        <p:spPr/>
        <p:txBody>
          <a:bodyPr/>
          <a:lstStyle/>
          <a:p>
            <a:r>
              <a:rPr lang="zh-CN" altLang="en-US"/>
              <a:t> </a:t>
            </a:r>
            <a:endParaRPr lang="zh-CN" altLang="en-US"/>
          </a:p>
        </p:txBody>
      </p:sp>
      <p:sp>
        <p:nvSpPr>
          <p:cNvPr id="4608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B1B2F25-1A63-49CC-BD4D-14A3C4B578BB}" type="slidenum">
              <a:rPr lang="zh-CN" altLang="en-US"/>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幻灯片图像占位符 1"/>
          <p:cNvSpPr>
            <a:spLocks noGrp="1" noRot="1" noChangeAspect="1" noChangeArrowheads="1"/>
          </p:cNvSpPr>
          <p:nvPr>
            <p:ph type="sldImg" idx="4294967295"/>
          </p:nvPr>
        </p:nvSpPr>
        <p:spPr>
          <a:ln>
            <a:miter lim="800000"/>
          </a:ln>
        </p:spPr>
      </p:sp>
      <p:sp>
        <p:nvSpPr>
          <p:cNvPr id="48130" name="备注占位符 2"/>
          <p:cNvSpPr>
            <a:spLocks noGrp="1" noChangeArrowheads="1"/>
          </p:cNvSpPr>
          <p:nvPr>
            <p:ph type="body" idx="4294967295"/>
          </p:nvPr>
        </p:nvSpPr>
        <p:spPr/>
        <p:txBody>
          <a:bodyPr/>
          <a:lstStyle/>
          <a:p>
            <a:r>
              <a:rPr lang="zh-CN" altLang="en-US"/>
              <a:t> </a:t>
            </a:r>
            <a:endParaRPr lang="zh-CN" altLang="en-US"/>
          </a:p>
        </p:txBody>
      </p:sp>
      <p:sp>
        <p:nvSpPr>
          <p:cNvPr id="4813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A1C8F51-1DA3-49F6-98A3-12697E87A123}" type="slidenum">
              <a:rPr lang="zh-CN" altLang="en-US"/>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幻灯片图像占位符 1"/>
          <p:cNvSpPr>
            <a:spLocks noGrp="1" noRot="1" noChangeAspect="1" noChangeArrowheads="1"/>
          </p:cNvSpPr>
          <p:nvPr>
            <p:ph type="sldImg" idx="4294967295"/>
          </p:nvPr>
        </p:nvSpPr>
        <p:spPr>
          <a:ln>
            <a:miter lim="800000"/>
          </a:ln>
        </p:spPr>
      </p:sp>
      <p:sp>
        <p:nvSpPr>
          <p:cNvPr id="50178" name="备注占位符 2"/>
          <p:cNvSpPr>
            <a:spLocks noGrp="1" noChangeArrowheads="1"/>
          </p:cNvSpPr>
          <p:nvPr>
            <p:ph type="body" idx="4294967295"/>
          </p:nvPr>
        </p:nvSpPr>
        <p:spPr/>
        <p:txBody>
          <a:bodyPr/>
          <a:lstStyle/>
          <a:p>
            <a:r>
              <a:rPr lang="zh-CN" altLang="en-US"/>
              <a:t> </a:t>
            </a:r>
            <a:endParaRPr lang="zh-CN" altLang="en-US"/>
          </a:p>
        </p:txBody>
      </p:sp>
      <p:sp>
        <p:nvSpPr>
          <p:cNvPr id="5017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BF8A10ED-C556-4511-B5B9-75879AC77515}" type="slidenum">
              <a:rPr lang="zh-CN" altLang="en-US"/>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幻灯片图像占位符 1"/>
          <p:cNvSpPr>
            <a:spLocks noGrp="1" noRot="1" noChangeAspect="1" noChangeArrowheads="1"/>
          </p:cNvSpPr>
          <p:nvPr>
            <p:ph type="sldImg" idx="4294967295"/>
          </p:nvPr>
        </p:nvSpPr>
        <p:spPr>
          <a:ln>
            <a:miter lim="800000"/>
          </a:ln>
        </p:spPr>
      </p:sp>
      <p:sp>
        <p:nvSpPr>
          <p:cNvPr id="52226" name="备注占位符 2"/>
          <p:cNvSpPr>
            <a:spLocks noGrp="1" noChangeArrowheads="1"/>
          </p:cNvSpPr>
          <p:nvPr>
            <p:ph type="body" idx="4294967295"/>
          </p:nvPr>
        </p:nvSpPr>
        <p:spPr/>
        <p:txBody>
          <a:bodyPr/>
          <a:lstStyle/>
          <a:p>
            <a:r>
              <a:rPr lang="zh-CN" altLang="en-US"/>
              <a:t> </a:t>
            </a:r>
            <a:endParaRPr lang="zh-CN" altLang="en-US"/>
          </a:p>
        </p:txBody>
      </p:sp>
      <p:sp>
        <p:nvSpPr>
          <p:cNvPr id="5222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886187A-8AF6-4DB6-8C37-05B056F9ECFB}" type="slidenum">
              <a:rPr lang="zh-CN" altLang="en-US"/>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幻灯片图像占位符 1"/>
          <p:cNvSpPr>
            <a:spLocks noGrp="1" noRot="1" noChangeAspect="1" noChangeArrowheads="1"/>
          </p:cNvSpPr>
          <p:nvPr>
            <p:ph type="sldImg" idx="4294967295"/>
          </p:nvPr>
        </p:nvSpPr>
        <p:spPr>
          <a:ln>
            <a:miter lim="800000"/>
          </a:ln>
        </p:spPr>
      </p:sp>
      <p:sp>
        <p:nvSpPr>
          <p:cNvPr id="54274" name="备注占位符 2"/>
          <p:cNvSpPr>
            <a:spLocks noGrp="1" noChangeArrowheads="1"/>
          </p:cNvSpPr>
          <p:nvPr>
            <p:ph type="body" idx="4294967295"/>
          </p:nvPr>
        </p:nvSpPr>
        <p:spPr/>
        <p:txBody>
          <a:bodyPr/>
          <a:lstStyle/>
          <a:p>
            <a:pPr>
              <a:lnSpc>
                <a:spcPct val="190000"/>
              </a:lnSpc>
            </a:pPr>
            <a:r>
              <a:rPr lang="en-US" altLang="zh-CN" sz="1200" dirty="0">
                <a:latin typeface="微软雅黑" panose="020B0503020204020204" pitchFamily="34" charset="-122"/>
                <a:ea typeface="微软雅黑" panose="020B0503020204020204" pitchFamily="34" charset="-122"/>
              </a:rPr>
              <a:t> </a:t>
            </a:r>
            <a:endParaRPr lang="zh-CN" altLang="en-US" dirty="0"/>
          </a:p>
        </p:txBody>
      </p:sp>
      <p:sp>
        <p:nvSpPr>
          <p:cNvPr id="54275"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1ABB4BF-CAC4-41D5-992D-A39218FD3C98}" type="slidenum">
              <a:rPr lang="zh-CN" altLang="en-US"/>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幻灯片图像占位符 1"/>
          <p:cNvSpPr>
            <a:spLocks noGrp="1" noRot="1" noChangeAspect="1" noChangeArrowheads="1"/>
          </p:cNvSpPr>
          <p:nvPr>
            <p:ph type="sldImg" idx="4294967295"/>
          </p:nvPr>
        </p:nvSpPr>
        <p:spPr>
          <a:ln>
            <a:miter lim="800000"/>
          </a:ln>
        </p:spPr>
      </p:sp>
      <p:sp>
        <p:nvSpPr>
          <p:cNvPr id="13314" name="备注占位符 2"/>
          <p:cNvSpPr>
            <a:spLocks noGrp="1" noChangeArrowheads="1"/>
          </p:cNvSpPr>
          <p:nvPr>
            <p:ph type="body" idx="4294967295"/>
          </p:nvPr>
        </p:nvSpPr>
        <p:spPr/>
        <p:txBody>
          <a:bodyPr/>
          <a:lstStyle/>
          <a:p>
            <a:r>
              <a:rPr lang="zh-CN" altLang="en-US"/>
              <a:t> </a:t>
            </a:r>
            <a:endParaRPr lang="zh-CN" altLang="en-US"/>
          </a:p>
        </p:txBody>
      </p:sp>
      <p:sp>
        <p:nvSpPr>
          <p:cNvPr id="13315"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80F6E9F-FFBE-4988-8E2F-15BC63033572}" type="slidenum">
              <a:rPr lang="zh-CN" altLang="en-US"/>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幻灯片图像占位符 1"/>
          <p:cNvSpPr>
            <a:spLocks noGrp="1" noRot="1" noChangeAspect="1" noChangeArrowheads="1"/>
          </p:cNvSpPr>
          <p:nvPr>
            <p:ph type="sldImg" idx="4294967295"/>
          </p:nvPr>
        </p:nvSpPr>
        <p:spPr>
          <a:ln>
            <a:miter lim="800000"/>
          </a:ln>
        </p:spPr>
      </p:sp>
      <p:sp>
        <p:nvSpPr>
          <p:cNvPr id="56322" name="备注占位符 2"/>
          <p:cNvSpPr>
            <a:spLocks noGrp="1" noChangeArrowheads="1"/>
          </p:cNvSpPr>
          <p:nvPr>
            <p:ph type="body" idx="4294967295"/>
          </p:nvPr>
        </p:nvSpPr>
        <p:spPr/>
        <p:txBody>
          <a:bodyPr/>
          <a:lstStyle/>
          <a:p>
            <a:r>
              <a:rPr lang="zh-CN" altLang="en-US"/>
              <a:t> </a:t>
            </a:r>
            <a:endParaRPr lang="zh-CN" altLang="en-US"/>
          </a:p>
        </p:txBody>
      </p:sp>
      <p:sp>
        <p:nvSpPr>
          <p:cNvPr id="5632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ED1F00F-5311-4001-AF5B-8C74ABEEEA5D}" type="slidenum">
              <a:rPr lang="zh-CN" altLang="en-US"/>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幻灯片图像占位符 1"/>
          <p:cNvSpPr>
            <a:spLocks noGrp="1" noRot="1" noChangeAspect="1" noChangeArrowheads="1"/>
          </p:cNvSpPr>
          <p:nvPr>
            <p:ph type="sldImg" idx="4294967295"/>
          </p:nvPr>
        </p:nvSpPr>
        <p:spPr>
          <a:ln>
            <a:miter lim="800000"/>
          </a:ln>
        </p:spPr>
      </p:sp>
      <p:sp>
        <p:nvSpPr>
          <p:cNvPr id="58370" name="备注占位符 2"/>
          <p:cNvSpPr>
            <a:spLocks noGrp="1" noChangeArrowheads="1"/>
          </p:cNvSpPr>
          <p:nvPr>
            <p:ph type="body" idx="4294967295"/>
          </p:nvPr>
        </p:nvSpPr>
        <p:spPr/>
        <p:txBody>
          <a:bodyPr/>
          <a:lstStyle/>
          <a:p>
            <a:r>
              <a:rPr lang="zh-CN" altLang="en-US"/>
              <a:t> </a:t>
            </a:r>
            <a:endParaRPr lang="zh-CN" altLang="en-US"/>
          </a:p>
        </p:txBody>
      </p:sp>
      <p:sp>
        <p:nvSpPr>
          <p:cNvPr id="5837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448A5FC0-ECB6-4D77-8C92-2F3F26EF60F7}" type="slidenum">
              <a:rPr lang="zh-CN" altLang="en-US"/>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幻灯片图像占位符 1"/>
          <p:cNvSpPr>
            <a:spLocks noGrp="1" noRot="1" noChangeAspect="1" noChangeArrowheads="1"/>
          </p:cNvSpPr>
          <p:nvPr>
            <p:ph type="sldImg" idx="4294967295"/>
          </p:nvPr>
        </p:nvSpPr>
        <p:spPr>
          <a:ln>
            <a:miter lim="800000"/>
          </a:ln>
        </p:spPr>
      </p:sp>
      <p:sp>
        <p:nvSpPr>
          <p:cNvPr id="60418" name="备注占位符 2"/>
          <p:cNvSpPr>
            <a:spLocks noGrp="1" noChangeArrowheads="1"/>
          </p:cNvSpPr>
          <p:nvPr>
            <p:ph type="body" idx="4294967295"/>
          </p:nvPr>
        </p:nvSpPr>
        <p:spPr/>
        <p:txBody>
          <a:bodyPr/>
          <a:lstStyle/>
          <a:p>
            <a:r>
              <a:rPr lang="zh-CN" altLang="en-US"/>
              <a:t> </a:t>
            </a:r>
            <a:endParaRPr lang="zh-CN" altLang="en-US"/>
          </a:p>
        </p:txBody>
      </p:sp>
      <p:sp>
        <p:nvSpPr>
          <p:cNvPr id="6041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8D4EF36-C722-4401-9004-D050526217C4}" type="slidenum">
              <a:rPr lang="zh-CN" altLang="en-US"/>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幻灯片图像占位符 1"/>
          <p:cNvSpPr>
            <a:spLocks noGrp="1" noRot="1" noChangeAspect="1" noChangeArrowheads="1"/>
          </p:cNvSpPr>
          <p:nvPr>
            <p:ph type="sldImg" idx="4294967295"/>
          </p:nvPr>
        </p:nvSpPr>
        <p:spPr>
          <a:ln>
            <a:miter lim="800000"/>
          </a:ln>
        </p:spPr>
      </p:sp>
      <p:sp>
        <p:nvSpPr>
          <p:cNvPr id="62466" name="备注占位符 2"/>
          <p:cNvSpPr>
            <a:spLocks noGrp="1" noChangeArrowheads="1"/>
          </p:cNvSpPr>
          <p:nvPr>
            <p:ph type="body" idx="4294967295"/>
          </p:nvPr>
        </p:nvSpPr>
        <p:spPr/>
        <p:txBody>
          <a:bodyPr/>
          <a:lstStyle/>
          <a:p>
            <a:r>
              <a:rPr lang="zh-CN" altLang="en-US"/>
              <a:t> </a:t>
            </a:r>
            <a:endParaRPr lang="zh-CN" altLang="en-US"/>
          </a:p>
        </p:txBody>
      </p:sp>
      <p:sp>
        <p:nvSpPr>
          <p:cNvPr id="6246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43D0B1A1-2186-4992-9ED8-DF4984A09767}" type="slidenum">
              <a:rPr lang="zh-CN" altLang="en-US"/>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幻灯片图像占位符 1"/>
          <p:cNvSpPr>
            <a:spLocks noGrp="1" noRot="1" noChangeAspect="1" noChangeArrowheads="1"/>
          </p:cNvSpPr>
          <p:nvPr>
            <p:ph type="sldImg" idx="4294967295"/>
          </p:nvPr>
        </p:nvSpPr>
        <p:spPr>
          <a:ln>
            <a:miter lim="800000"/>
          </a:ln>
        </p:spPr>
      </p:sp>
      <p:sp>
        <p:nvSpPr>
          <p:cNvPr id="64514" name="备注占位符 2"/>
          <p:cNvSpPr>
            <a:spLocks noGrp="1" noChangeArrowheads="1"/>
          </p:cNvSpPr>
          <p:nvPr>
            <p:ph type="body" idx="4294967295"/>
          </p:nvPr>
        </p:nvSpPr>
        <p:spPr/>
        <p:txBody>
          <a:bodyPr/>
          <a:lstStyle/>
          <a:p>
            <a:r>
              <a:rPr lang="zh-CN" altLang="en-US"/>
              <a:t> </a:t>
            </a:r>
            <a:endParaRPr lang="zh-CN" altLang="en-US"/>
          </a:p>
        </p:txBody>
      </p:sp>
      <p:sp>
        <p:nvSpPr>
          <p:cNvPr id="64515"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4B8AAA5C-89B1-4E64-8ACE-45F7ED51216C}" type="slidenum">
              <a:rPr lang="zh-CN" altLang="en-US"/>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幻灯片图像占位符 1"/>
          <p:cNvSpPr>
            <a:spLocks noGrp="1" noRot="1" noChangeAspect="1" noChangeArrowheads="1"/>
          </p:cNvSpPr>
          <p:nvPr>
            <p:ph type="sldImg" idx="4294967295"/>
          </p:nvPr>
        </p:nvSpPr>
        <p:spPr>
          <a:ln>
            <a:miter lim="800000"/>
          </a:ln>
        </p:spPr>
      </p:sp>
      <p:sp>
        <p:nvSpPr>
          <p:cNvPr id="66562" name="备注占位符 2"/>
          <p:cNvSpPr>
            <a:spLocks noGrp="1" noChangeArrowheads="1"/>
          </p:cNvSpPr>
          <p:nvPr>
            <p:ph type="body" idx="4294967295"/>
          </p:nvPr>
        </p:nvSpPr>
        <p:spPr/>
        <p:txBody>
          <a:bodyPr/>
          <a:lstStyle/>
          <a:p>
            <a:r>
              <a:rPr lang="zh-CN" altLang="en-US"/>
              <a:t> </a:t>
            </a:r>
            <a:endParaRPr lang="zh-CN" altLang="en-US"/>
          </a:p>
        </p:txBody>
      </p:sp>
      <p:sp>
        <p:nvSpPr>
          <p:cNvPr id="6656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B410A1F2-543F-48E2-AC08-67474288D604}" type="slidenum">
              <a:rPr lang="zh-CN" altLang="en-US"/>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幻灯片图像占位符 1"/>
          <p:cNvSpPr>
            <a:spLocks noGrp="1" noRot="1" noChangeAspect="1" noChangeArrowheads="1"/>
          </p:cNvSpPr>
          <p:nvPr>
            <p:ph type="sldImg" idx="4294967295"/>
          </p:nvPr>
        </p:nvSpPr>
        <p:spPr>
          <a:ln>
            <a:miter lim="800000"/>
          </a:ln>
        </p:spPr>
      </p:sp>
      <p:sp>
        <p:nvSpPr>
          <p:cNvPr id="68610" name="备注占位符 2"/>
          <p:cNvSpPr>
            <a:spLocks noGrp="1" noChangeArrowheads="1"/>
          </p:cNvSpPr>
          <p:nvPr>
            <p:ph type="body" idx="4294967295"/>
          </p:nvPr>
        </p:nvSpPr>
        <p:spPr/>
        <p:txBody>
          <a:bodyPr/>
          <a:lstStyle/>
          <a:p>
            <a:r>
              <a:rPr lang="zh-CN" altLang="en-US"/>
              <a:t> </a:t>
            </a:r>
            <a:endParaRPr lang="zh-CN" altLang="en-US"/>
          </a:p>
        </p:txBody>
      </p:sp>
      <p:sp>
        <p:nvSpPr>
          <p:cNvPr id="6861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BBFB02C8-2151-4E52-BDAB-460FA656074A}" type="slidenum">
              <a:rPr lang="zh-CN" altLang="en-US"/>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幻灯片图像占位符 1"/>
          <p:cNvSpPr>
            <a:spLocks noGrp="1" noRot="1" noChangeAspect="1" noChangeArrowheads="1"/>
          </p:cNvSpPr>
          <p:nvPr>
            <p:ph type="sldImg" idx="4294967295"/>
          </p:nvPr>
        </p:nvSpPr>
        <p:spPr>
          <a:ln>
            <a:miter lim="800000"/>
          </a:ln>
        </p:spPr>
      </p:sp>
      <p:sp>
        <p:nvSpPr>
          <p:cNvPr id="70658" name="备注占位符 2"/>
          <p:cNvSpPr>
            <a:spLocks noGrp="1" noChangeArrowheads="1"/>
          </p:cNvSpPr>
          <p:nvPr>
            <p:ph type="body" idx="4294967295"/>
          </p:nvPr>
        </p:nvSpPr>
        <p:spPr/>
        <p:txBody>
          <a:bodyPr/>
          <a:lstStyle/>
          <a:p>
            <a:r>
              <a:rPr lang="zh-CN" altLang="en-US"/>
              <a:t> </a:t>
            </a:r>
            <a:endParaRPr lang="zh-CN" altLang="en-US"/>
          </a:p>
        </p:txBody>
      </p:sp>
      <p:sp>
        <p:nvSpPr>
          <p:cNvPr id="70659"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266EEEA-EFF9-40A8-A00D-438A51530169}" type="slidenum">
              <a:rPr lang="zh-CN" altLang="en-US"/>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幻灯片图像占位符 1"/>
          <p:cNvSpPr>
            <a:spLocks noGrp="1" noRot="1" noChangeAspect="1" noChangeArrowheads="1"/>
          </p:cNvSpPr>
          <p:nvPr>
            <p:ph type="sldImg" idx="4294967295"/>
          </p:nvPr>
        </p:nvSpPr>
        <p:spPr>
          <a:ln>
            <a:miter lim="800000"/>
          </a:ln>
        </p:spPr>
      </p:sp>
      <p:sp>
        <p:nvSpPr>
          <p:cNvPr id="72706" name="备注占位符 2"/>
          <p:cNvSpPr>
            <a:spLocks noGrp="1" noChangeArrowheads="1"/>
          </p:cNvSpPr>
          <p:nvPr>
            <p:ph type="body" idx="4294967295"/>
          </p:nvPr>
        </p:nvSpPr>
        <p:spPr/>
        <p:txBody>
          <a:bodyPr/>
          <a:lstStyle/>
          <a:p>
            <a:r>
              <a:rPr lang="zh-CN" altLang="en-US"/>
              <a:t> </a:t>
            </a:r>
            <a:endParaRPr lang="zh-CN" altLang="en-US"/>
          </a:p>
        </p:txBody>
      </p:sp>
      <p:sp>
        <p:nvSpPr>
          <p:cNvPr id="7270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DBCB22A-D69D-49C7-ADC9-B1036F05B1E2}" type="slidenum">
              <a:rPr lang="zh-CN" altLang="en-US"/>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幻灯片图像占位符 1"/>
          <p:cNvSpPr>
            <a:spLocks noGrp="1" noRot="1" noChangeAspect="1" noChangeArrowheads="1"/>
          </p:cNvSpPr>
          <p:nvPr>
            <p:ph type="sldImg" idx="4294967295"/>
          </p:nvPr>
        </p:nvSpPr>
        <p:spPr>
          <a:ln>
            <a:miter lim="800000"/>
          </a:ln>
        </p:spPr>
      </p:sp>
      <p:sp>
        <p:nvSpPr>
          <p:cNvPr id="74754" name="备注占位符 2"/>
          <p:cNvSpPr>
            <a:spLocks noGrp="1" noChangeArrowheads="1"/>
          </p:cNvSpPr>
          <p:nvPr>
            <p:ph type="body" idx="4294967295"/>
          </p:nvPr>
        </p:nvSpPr>
        <p:spPr/>
        <p:txBody>
          <a:bodyPr/>
          <a:lstStyle/>
          <a:p>
            <a:r>
              <a:rPr lang="zh-CN" altLang="en-US"/>
              <a:t> </a:t>
            </a:r>
            <a:endParaRPr lang="zh-CN" altLang="en-US"/>
          </a:p>
        </p:txBody>
      </p:sp>
      <p:sp>
        <p:nvSpPr>
          <p:cNvPr id="74755"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200A2CC1-63EB-4256-A56A-88A751285C89}" type="slidenum">
              <a:rPr lang="zh-CN" altLang="en-US"/>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幻灯片图像占位符 1"/>
          <p:cNvSpPr>
            <a:spLocks noGrp="1" noRot="1" noChangeAspect="1" noChangeArrowheads="1"/>
          </p:cNvSpPr>
          <p:nvPr>
            <p:ph type="sldImg" idx="4294967295"/>
          </p:nvPr>
        </p:nvSpPr>
        <p:spPr>
          <a:ln>
            <a:miter lim="800000"/>
          </a:ln>
        </p:spPr>
      </p:sp>
      <p:sp>
        <p:nvSpPr>
          <p:cNvPr id="11266" name="备注占位符 2"/>
          <p:cNvSpPr>
            <a:spLocks noGrp="1" noChangeArrowheads="1"/>
          </p:cNvSpPr>
          <p:nvPr>
            <p:ph type="body" idx="4294967295"/>
          </p:nvPr>
        </p:nvSpPr>
        <p:spPr/>
        <p:txBody>
          <a:bodyPr/>
          <a:lstStyle/>
          <a:p>
            <a:endParaRPr lang="zh-CN" altLang="en-US" dirty="0"/>
          </a:p>
        </p:txBody>
      </p:sp>
      <p:sp>
        <p:nvSpPr>
          <p:cNvPr id="1126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C433077-A4D2-49A1-AED0-0218A240FF0E}" type="slidenum">
              <a:rPr lang="zh-CN" altLang="en-US"/>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幻灯片图像占位符 1"/>
          <p:cNvSpPr>
            <a:spLocks noGrp="1" noRot="1" noChangeAspect="1" noChangeArrowheads="1"/>
          </p:cNvSpPr>
          <p:nvPr>
            <p:ph type="sldImg" idx="4294967295"/>
          </p:nvPr>
        </p:nvSpPr>
        <p:spPr>
          <a:ln>
            <a:miter lim="800000"/>
          </a:ln>
        </p:spPr>
      </p:sp>
      <p:sp>
        <p:nvSpPr>
          <p:cNvPr id="76802" name="备注占位符 2"/>
          <p:cNvSpPr>
            <a:spLocks noGrp="1" noChangeArrowheads="1"/>
          </p:cNvSpPr>
          <p:nvPr>
            <p:ph type="body" idx="4294967295"/>
          </p:nvPr>
        </p:nvSpPr>
        <p:spPr/>
        <p:txBody>
          <a:bodyPr/>
          <a:lstStyle/>
          <a:p>
            <a:r>
              <a:rPr lang="zh-CN" altLang="en-US"/>
              <a:t> </a:t>
            </a:r>
            <a:endParaRPr lang="zh-CN" altLang="en-US"/>
          </a:p>
        </p:txBody>
      </p:sp>
      <p:sp>
        <p:nvSpPr>
          <p:cNvPr id="7680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F3270A2C-B5A2-4A1B-B695-0E56738F9EF4}" type="slidenum">
              <a:rPr lang="zh-CN" altLang="en-US"/>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p:cNvSpPr>
            <a:spLocks noGrp="1" noRot="1" noChangeAspect="1" noChangeArrowheads="1"/>
          </p:cNvSpPr>
          <p:nvPr>
            <p:ph type="sldImg" idx="4294967295"/>
          </p:nvPr>
        </p:nvSpPr>
        <p:spPr>
          <a:ln>
            <a:miter lim="800000"/>
          </a:ln>
        </p:spPr>
      </p:sp>
      <p:sp>
        <p:nvSpPr>
          <p:cNvPr id="78850" name="备注占位符 2"/>
          <p:cNvSpPr>
            <a:spLocks noGrp="1" noChangeArrowheads="1"/>
          </p:cNvSpPr>
          <p:nvPr>
            <p:ph type="body" idx="4294967295"/>
          </p:nvPr>
        </p:nvSpPr>
        <p:spPr/>
        <p:txBody>
          <a:bodyPr/>
          <a:lstStyle/>
          <a:p>
            <a:r>
              <a:rPr lang="zh-CN" altLang="en-US"/>
              <a:t> </a:t>
            </a:r>
            <a:endParaRPr lang="zh-CN" altLang="en-US"/>
          </a:p>
        </p:txBody>
      </p:sp>
      <p:sp>
        <p:nvSpPr>
          <p:cNvPr id="7885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9BF87FF-FA02-4436-955E-D1C3ED1E43FD}" type="slidenum">
              <a:rPr lang="zh-CN" altLang="en-US"/>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p:cNvSpPr>
            <a:spLocks noGrp="1" noRot="1" noChangeAspect="1" noChangeArrowheads="1"/>
          </p:cNvSpPr>
          <p:nvPr>
            <p:ph type="sldImg" idx="4294967295"/>
          </p:nvPr>
        </p:nvSpPr>
        <p:spPr>
          <a:ln>
            <a:miter lim="800000"/>
          </a:ln>
        </p:spPr>
      </p:sp>
      <p:sp>
        <p:nvSpPr>
          <p:cNvPr id="78850" name="备注占位符 2"/>
          <p:cNvSpPr>
            <a:spLocks noGrp="1" noChangeArrowheads="1"/>
          </p:cNvSpPr>
          <p:nvPr>
            <p:ph type="body" idx="4294967295"/>
          </p:nvPr>
        </p:nvSpPr>
        <p:spPr/>
        <p:txBody>
          <a:bodyPr/>
          <a:lstStyle/>
          <a:p>
            <a:r>
              <a:rPr lang="zh-CN" altLang="en-US"/>
              <a:t> </a:t>
            </a:r>
            <a:endParaRPr lang="zh-CN" altLang="en-US"/>
          </a:p>
        </p:txBody>
      </p:sp>
      <p:sp>
        <p:nvSpPr>
          <p:cNvPr id="7885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9BF87FF-FA02-4436-955E-D1C3ED1E43FD}" type="slidenum">
              <a:rPr lang="zh-CN" altLang="en-US"/>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p:cNvSpPr>
            <a:spLocks noGrp="1" noRot="1" noChangeAspect="1" noChangeArrowheads="1"/>
          </p:cNvSpPr>
          <p:nvPr>
            <p:ph type="sldImg" idx="4294967295"/>
          </p:nvPr>
        </p:nvSpPr>
        <p:spPr>
          <a:ln>
            <a:miter lim="800000"/>
          </a:ln>
        </p:spPr>
      </p:sp>
      <p:sp>
        <p:nvSpPr>
          <p:cNvPr id="78850" name="备注占位符 2"/>
          <p:cNvSpPr>
            <a:spLocks noGrp="1" noChangeArrowheads="1"/>
          </p:cNvSpPr>
          <p:nvPr>
            <p:ph type="body" idx="4294967295"/>
          </p:nvPr>
        </p:nvSpPr>
        <p:spPr/>
        <p:txBody>
          <a:bodyPr/>
          <a:lstStyle/>
          <a:p>
            <a:r>
              <a:rPr lang="zh-CN" altLang="en-US"/>
              <a:t> </a:t>
            </a:r>
            <a:endParaRPr lang="zh-CN" altLang="en-US"/>
          </a:p>
        </p:txBody>
      </p:sp>
      <p:sp>
        <p:nvSpPr>
          <p:cNvPr id="7885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9BF87FF-FA02-4436-955E-D1C3ED1E43FD}" type="slidenum">
              <a:rPr lang="zh-CN" altLang="en-US"/>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p:cNvSpPr>
            <a:spLocks noGrp="1" noRot="1" noChangeAspect="1" noChangeArrowheads="1"/>
          </p:cNvSpPr>
          <p:nvPr>
            <p:ph type="sldImg" idx="4294967295"/>
          </p:nvPr>
        </p:nvSpPr>
        <p:spPr>
          <a:ln>
            <a:miter lim="800000"/>
          </a:ln>
        </p:spPr>
      </p:sp>
      <p:sp>
        <p:nvSpPr>
          <p:cNvPr id="78850" name="备注占位符 2"/>
          <p:cNvSpPr>
            <a:spLocks noGrp="1" noChangeArrowheads="1"/>
          </p:cNvSpPr>
          <p:nvPr>
            <p:ph type="body" idx="4294967295"/>
          </p:nvPr>
        </p:nvSpPr>
        <p:spPr/>
        <p:txBody>
          <a:bodyPr/>
          <a:lstStyle/>
          <a:p>
            <a:r>
              <a:rPr lang="zh-CN" altLang="en-US"/>
              <a:t> </a:t>
            </a:r>
            <a:endParaRPr lang="zh-CN" altLang="en-US"/>
          </a:p>
        </p:txBody>
      </p:sp>
      <p:sp>
        <p:nvSpPr>
          <p:cNvPr id="7885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9BF87FF-FA02-4436-955E-D1C3ED1E43FD}" type="slidenum">
              <a:rPr lang="zh-CN" altLang="en-US"/>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p:cNvSpPr>
            <a:spLocks noGrp="1" noRot="1" noChangeAspect="1" noChangeArrowheads="1"/>
          </p:cNvSpPr>
          <p:nvPr>
            <p:ph type="sldImg" idx="4294967295"/>
          </p:nvPr>
        </p:nvSpPr>
        <p:spPr>
          <a:ln>
            <a:miter lim="800000"/>
          </a:ln>
        </p:spPr>
      </p:sp>
      <p:sp>
        <p:nvSpPr>
          <p:cNvPr id="78850" name="备注占位符 2"/>
          <p:cNvSpPr>
            <a:spLocks noGrp="1" noChangeArrowheads="1"/>
          </p:cNvSpPr>
          <p:nvPr>
            <p:ph type="body" idx="4294967295"/>
          </p:nvPr>
        </p:nvSpPr>
        <p:spPr/>
        <p:txBody>
          <a:bodyPr/>
          <a:lstStyle/>
          <a:p>
            <a:r>
              <a:rPr lang="zh-CN" altLang="en-US"/>
              <a:t> </a:t>
            </a:r>
            <a:endParaRPr lang="zh-CN" altLang="en-US"/>
          </a:p>
        </p:txBody>
      </p:sp>
      <p:sp>
        <p:nvSpPr>
          <p:cNvPr id="7885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9BF87FF-FA02-4436-955E-D1C3ED1E43FD}" type="slidenum">
              <a:rPr lang="zh-CN" altLang="en-US"/>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p:cNvSpPr>
            <a:spLocks noGrp="1" noRot="1" noChangeAspect="1" noChangeArrowheads="1"/>
          </p:cNvSpPr>
          <p:nvPr>
            <p:ph type="sldImg" idx="4294967295"/>
          </p:nvPr>
        </p:nvSpPr>
        <p:spPr>
          <a:ln>
            <a:miter lim="800000"/>
          </a:ln>
        </p:spPr>
      </p:sp>
      <p:sp>
        <p:nvSpPr>
          <p:cNvPr id="78850" name="备注占位符 2"/>
          <p:cNvSpPr>
            <a:spLocks noGrp="1" noChangeArrowheads="1"/>
          </p:cNvSpPr>
          <p:nvPr>
            <p:ph type="body" idx="4294967295"/>
          </p:nvPr>
        </p:nvSpPr>
        <p:spPr/>
        <p:txBody>
          <a:bodyPr/>
          <a:lstStyle/>
          <a:p>
            <a:r>
              <a:rPr lang="zh-CN" altLang="en-US"/>
              <a:t> </a:t>
            </a:r>
            <a:endParaRPr lang="zh-CN" altLang="en-US"/>
          </a:p>
        </p:txBody>
      </p:sp>
      <p:sp>
        <p:nvSpPr>
          <p:cNvPr id="7885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9BF87FF-FA02-4436-955E-D1C3ED1E43FD}" type="slidenum">
              <a:rPr lang="zh-CN" altLang="en-US"/>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幻灯片图像占位符 1"/>
          <p:cNvSpPr>
            <a:spLocks noGrp="1" noRot="1" noChangeAspect="1" noChangeArrowheads="1"/>
          </p:cNvSpPr>
          <p:nvPr>
            <p:ph type="sldImg" idx="4294967295"/>
          </p:nvPr>
        </p:nvSpPr>
        <p:spPr>
          <a:ln>
            <a:miter lim="800000"/>
          </a:ln>
        </p:spPr>
      </p:sp>
      <p:sp>
        <p:nvSpPr>
          <p:cNvPr id="78850" name="备注占位符 2"/>
          <p:cNvSpPr>
            <a:spLocks noGrp="1" noChangeArrowheads="1"/>
          </p:cNvSpPr>
          <p:nvPr>
            <p:ph type="body" idx="4294967295"/>
          </p:nvPr>
        </p:nvSpPr>
        <p:spPr/>
        <p:txBody>
          <a:bodyPr/>
          <a:lstStyle/>
          <a:p>
            <a:r>
              <a:rPr lang="zh-CN" altLang="en-US"/>
              <a:t> </a:t>
            </a:r>
            <a:endParaRPr lang="zh-CN" altLang="en-US"/>
          </a:p>
        </p:txBody>
      </p:sp>
      <p:sp>
        <p:nvSpPr>
          <p:cNvPr id="78851"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9BF87FF-FA02-4436-955E-D1C3ED1E43FD}" type="slidenum">
              <a:rPr lang="zh-CN" altLang="en-US"/>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1" name="Slide Image Placeholder 1"/>
          <p:cNvSpPr>
            <a:spLocks noGrp="1" noRot="1" noChangeAspect="1" noChangeArrowheads="1"/>
          </p:cNvSpPr>
          <p:nvPr>
            <p:ph type="sldImg" idx="4294967295"/>
          </p:nvPr>
        </p:nvSpPr>
        <p:spPr>
          <a:xfrm>
            <a:off x="3408363" y="849313"/>
            <a:ext cx="3057525" cy="2293937"/>
          </a:xfrm>
          <a:ln>
            <a:miter lim="800000"/>
          </a:ln>
        </p:spPr>
      </p:sp>
      <p:sp>
        <p:nvSpPr>
          <p:cNvPr id="209922" name="Notes Placeholder 2"/>
          <p:cNvSpPr>
            <a:spLocks noGrp="1" noChangeArrowheads="1"/>
          </p:cNvSpPr>
          <p:nvPr>
            <p:ph type="body" idx="4294967295"/>
          </p:nvPr>
        </p:nvSpPr>
        <p:spPr/>
        <p:txBody>
          <a:bodyPr/>
          <a:lstStyle/>
          <a:p>
            <a:r>
              <a:rPr lang="en-US" altLang="zh-CN"/>
              <a:t>Thanks for your attentions. </a:t>
            </a:r>
            <a:endParaRPr lang="en-US" altLang="zh-CN"/>
          </a:p>
        </p:txBody>
      </p:sp>
      <p:sp>
        <p:nvSpPr>
          <p:cNvPr id="209923" name="Slide Number Placeholder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1353337-3977-4BCB-857B-432382D1E16C}" type="slidenum">
              <a:rPr lang="en-US" altLang="zh-CN"/>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幻灯片图像占位符 1"/>
          <p:cNvSpPr>
            <a:spLocks noGrp="1" noRot="1" noChangeAspect="1" noChangeArrowheads="1"/>
          </p:cNvSpPr>
          <p:nvPr>
            <p:ph type="sldImg" idx="4294967295"/>
          </p:nvPr>
        </p:nvSpPr>
        <p:spPr>
          <a:ln>
            <a:miter lim="800000"/>
          </a:ln>
        </p:spPr>
      </p:sp>
      <p:sp>
        <p:nvSpPr>
          <p:cNvPr id="11266" name="备注占位符 2"/>
          <p:cNvSpPr>
            <a:spLocks noGrp="1" noChangeArrowheads="1"/>
          </p:cNvSpPr>
          <p:nvPr>
            <p:ph type="body" idx="4294967295"/>
          </p:nvPr>
        </p:nvSpPr>
        <p:spPr/>
        <p:txBody>
          <a:bodyPr/>
          <a:lstStyle/>
          <a:p>
            <a:r>
              <a:rPr lang="zh-CN" altLang="en-US" b="0" i="0" dirty="0">
                <a:solidFill>
                  <a:srgbClr val="333333"/>
                </a:solidFill>
                <a:effectLst/>
                <a:latin typeface="MicrosoftYaHei"/>
              </a:rPr>
              <a:t>我们看到从激光雷达获取的森林植被的三维信息，我当时眼前真是被数据的质量震撼到了。比如哪些树被砍了，砍伐后哪些树长得更快，哪片由于雨水、温度的变化使得树木生长有微小变化，都可以通过激光雷达获取到。我看到这种技术会颠覆性地推进很多生态学的研究。</a:t>
            </a:r>
            <a:endParaRPr lang="en-US" altLang="zh-CN" sz="1200" dirty="0"/>
          </a:p>
          <a:p>
            <a:r>
              <a:rPr lang="zh-CN" altLang="en-US" sz="1200" dirty="0"/>
              <a:t>在墨脱最高树的测量中，测量团队采取无人机激光雷达加背包激光雷达联合作战，为全球首创，这也标志着中国目前用激光雷达测树高的技术在世界上处于领先地位。</a:t>
            </a:r>
            <a:endParaRPr lang="en-US" altLang="zh-CN" sz="1200" dirty="0"/>
          </a:p>
          <a:p>
            <a:r>
              <a:rPr lang="zh-CN" altLang="en-US" sz="1200" dirty="0"/>
              <a:t>       </a:t>
            </a:r>
            <a:endParaRPr lang="zh-CN" altLang="en-US" dirty="0"/>
          </a:p>
        </p:txBody>
      </p:sp>
      <p:sp>
        <p:nvSpPr>
          <p:cNvPr id="1126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C433077-A4D2-49A1-AED0-0218A240FF0E}" type="slidenum">
              <a:rPr lang="zh-CN" altLang="en-US"/>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幻灯片图像占位符 1"/>
          <p:cNvSpPr>
            <a:spLocks noGrp="1" noRot="1" noChangeAspect="1" noChangeArrowheads="1"/>
          </p:cNvSpPr>
          <p:nvPr>
            <p:ph type="sldImg" idx="4294967295"/>
          </p:nvPr>
        </p:nvSpPr>
        <p:spPr>
          <a:ln>
            <a:miter lim="800000"/>
          </a:ln>
        </p:spPr>
      </p:sp>
      <p:sp>
        <p:nvSpPr>
          <p:cNvPr id="11266" name="备注占位符 2"/>
          <p:cNvSpPr>
            <a:spLocks noGrp="1" noChangeArrowheads="1"/>
          </p:cNvSpPr>
          <p:nvPr>
            <p:ph type="body" idx="4294967295"/>
          </p:nvPr>
        </p:nvSpPr>
        <p:spPr/>
        <p:txBody>
          <a:bodyPr/>
          <a:lstStyle/>
          <a:p>
            <a:pPr>
              <a:lnSpc>
                <a:spcPct val="190000"/>
              </a:lnSpc>
            </a:pPr>
            <a:r>
              <a:rPr lang="en-US" altLang="zh-CN" sz="1200" dirty="0">
                <a:latin typeface="微软雅黑" panose="020B0503020204020204" pitchFamily="34" charset="-122"/>
                <a:ea typeface="微软雅黑" panose="020B0503020204020204" pitchFamily="34" charset="-122"/>
              </a:rPr>
              <a:t> https://baijiahao.baidu.com/s?id=1746362103244949423&amp;wfr=spider&amp;for=pc</a:t>
            </a:r>
            <a:endParaRPr lang="zh-CN" altLang="en-US" dirty="0"/>
          </a:p>
        </p:txBody>
      </p:sp>
      <p:sp>
        <p:nvSpPr>
          <p:cNvPr id="1126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C433077-A4D2-49A1-AED0-0218A240FF0E}" type="slidenum">
              <a:rPr lang="zh-CN" altLang="en-US"/>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幻灯片图像占位符 1"/>
          <p:cNvSpPr>
            <a:spLocks noGrp="1" noRot="1" noChangeAspect="1" noChangeArrowheads="1"/>
          </p:cNvSpPr>
          <p:nvPr>
            <p:ph type="sldImg" idx="4294967295"/>
          </p:nvPr>
        </p:nvSpPr>
        <p:spPr>
          <a:ln>
            <a:miter lim="800000"/>
          </a:ln>
        </p:spPr>
      </p:sp>
      <p:sp>
        <p:nvSpPr>
          <p:cNvPr id="11266" name="备注占位符 2"/>
          <p:cNvSpPr>
            <a:spLocks noGrp="1" noChangeArrowheads="1"/>
          </p:cNvSpPr>
          <p:nvPr>
            <p:ph type="body" idx="4294967295"/>
          </p:nvPr>
        </p:nvSpPr>
        <p:spPr/>
        <p:txBody>
          <a:bodyPr/>
          <a:lstStyle/>
          <a:p>
            <a:pPr>
              <a:lnSpc>
                <a:spcPct val="190000"/>
              </a:lnSpc>
            </a:pPr>
            <a:r>
              <a:rPr lang="en-US" altLang="zh-CN" sz="1200" dirty="0">
                <a:latin typeface="微软雅黑" panose="020B0503020204020204" pitchFamily="34" charset="-122"/>
                <a:ea typeface="微软雅黑" panose="020B0503020204020204" pitchFamily="34" charset="-122"/>
              </a:rPr>
              <a:t>https://new.qq.com/rain/a/20230814A02CH100</a:t>
            </a:r>
            <a:endParaRPr lang="en-US" altLang="zh-CN" sz="1200" dirty="0">
              <a:latin typeface="微软雅黑" panose="020B0503020204020204" pitchFamily="34" charset="-122"/>
              <a:ea typeface="微软雅黑" panose="020B0503020204020204" pitchFamily="34" charset="-122"/>
            </a:endParaRPr>
          </a:p>
        </p:txBody>
      </p:sp>
      <p:sp>
        <p:nvSpPr>
          <p:cNvPr id="1126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C433077-A4D2-49A1-AED0-0218A240FF0E}" type="slidenum">
              <a:rPr lang="zh-CN" altLang="en-US"/>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幻灯片图像占位符 1"/>
          <p:cNvSpPr>
            <a:spLocks noGrp="1" noRot="1" noChangeAspect="1" noChangeArrowheads="1"/>
          </p:cNvSpPr>
          <p:nvPr>
            <p:ph type="sldImg" idx="4294967295"/>
          </p:nvPr>
        </p:nvSpPr>
        <p:spPr>
          <a:ln>
            <a:miter lim="800000"/>
          </a:ln>
        </p:spPr>
      </p:sp>
      <p:sp>
        <p:nvSpPr>
          <p:cNvPr id="11266" name="备注占位符 2"/>
          <p:cNvSpPr>
            <a:spLocks noGrp="1" noChangeArrowheads="1"/>
          </p:cNvSpPr>
          <p:nvPr>
            <p:ph type="body" idx="4294967295"/>
          </p:nvPr>
        </p:nvSpPr>
        <p:spPr/>
        <p:txBody>
          <a:bodyPr/>
          <a:lstStyle/>
          <a:p>
            <a:endParaRPr lang="zh-CN" altLang="en-US" dirty="0"/>
          </a:p>
        </p:txBody>
      </p:sp>
      <p:sp>
        <p:nvSpPr>
          <p:cNvPr id="11267"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C433077-A4D2-49A1-AED0-0218A240FF0E}" type="slidenum">
              <a:rPr lang="zh-CN" altLang="en-US"/>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幻灯片图像占位符 1"/>
          <p:cNvSpPr>
            <a:spLocks noGrp="1" noRot="1" noChangeAspect="1" noChangeArrowheads="1"/>
          </p:cNvSpPr>
          <p:nvPr>
            <p:ph type="sldImg" idx="4294967295"/>
          </p:nvPr>
        </p:nvSpPr>
        <p:spPr>
          <a:ln>
            <a:miter lim="800000"/>
          </a:ln>
        </p:spPr>
      </p:sp>
      <p:sp>
        <p:nvSpPr>
          <p:cNvPr id="15362" name="备注占位符 2"/>
          <p:cNvSpPr>
            <a:spLocks noGrp="1" noChangeArrowheads="1"/>
          </p:cNvSpPr>
          <p:nvPr>
            <p:ph type="body" idx="4294967295"/>
          </p:nvPr>
        </p:nvSpPr>
        <p:spPr/>
        <p:txBody>
          <a:bodyPr/>
          <a:lstStyle/>
          <a:p>
            <a:pPr>
              <a:lnSpc>
                <a:spcPct val="190000"/>
              </a:lnSpc>
            </a:pPr>
            <a:r>
              <a:rPr lang="zh-CN" altLang="en-US" sz="1200" dirty="0">
                <a:latin typeface="微软雅黑" panose="020B0503020204020204" pitchFamily="34" charset="-122"/>
                <a:ea typeface="微软雅黑" panose="020B0503020204020204" pitchFamily="34" charset="-122"/>
              </a:rPr>
              <a:t>线性结构：结点具有唯一前驱、唯一后继关系。</a:t>
            </a:r>
            <a:endParaRPr lang="en-US" altLang="zh-CN" sz="1200" dirty="0">
              <a:latin typeface="微软雅黑" panose="020B0503020204020204" pitchFamily="34" charset="-122"/>
              <a:ea typeface="微软雅黑" panose="020B0503020204020204" pitchFamily="34" charset="-122"/>
            </a:endParaRPr>
          </a:p>
          <a:p>
            <a:pPr>
              <a:lnSpc>
                <a:spcPct val="190000"/>
              </a:lnSpc>
            </a:pPr>
            <a:endParaRPr lang="en-US" altLang="zh-CN" sz="1200" dirty="0">
              <a:latin typeface="微软雅黑" panose="020B0503020204020204" pitchFamily="34" charset="-122"/>
              <a:ea typeface="微软雅黑" panose="020B0503020204020204" pitchFamily="34" charset="-122"/>
            </a:endParaRPr>
          </a:p>
          <a:p>
            <a:pPr>
              <a:lnSpc>
                <a:spcPct val="190000"/>
              </a:lnSpc>
            </a:pPr>
            <a:r>
              <a:rPr lang="zh-CN" altLang="en-US" sz="1200" dirty="0">
                <a:latin typeface="微软雅黑" panose="020B0503020204020204" pitchFamily="34" charset="-122"/>
                <a:ea typeface="微软雅黑" panose="020B0503020204020204" pitchFamily="34" charset="-122"/>
              </a:rPr>
              <a:t>非线性结构：结点间前驱、后继关系并不具有唯一性。</a:t>
            </a:r>
            <a:endParaRPr lang="en-US" altLang="zh-CN" sz="1200" dirty="0">
              <a:latin typeface="微软雅黑" panose="020B0503020204020204" pitchFamily="34" charset="-122"/>
              <a:ea typeface="微软雅黑" panose="020B0503020204020204" pitchFamily="34" charset="-122"/>
            </a:endParaRPr>
          </a:p>
          <a:p>
            <a:endParaRPr lang="zh-CN" altLang="en-US" dirty="0"/>
          </a:p>
          <a:p>
            <a:endParaRPr lang="zh-CN" altLang="en-US" dirty="0"/>
          </a:p>
        </p:txBody>
      </p:sp>
      <p:sp>
        <p:nvSpPr>
          <p:cNvPr id="15363"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470456BC-AB80-4E8C-8DE1-47EAC5AC5C28}" type="slidenum">
              <a:rPr lang="zh-CN" altLang="en-US"/>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742EE3A-E5CC-49D2-BFFB-EAFEEA726FB3}" type="slidenum">
              <a:rPr lang="zh-CN" altLang="en-US"/>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9B3EFD43-D2DD-4A43-A12E-0FF8D146750F}"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32E8562B-8ACF-40DA-9121-CD3A9D222172}" type="slidenum">
              <a:rPr lang="zh-CN" altLang="en-US"/>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内页">
    <p:spTree>
      <p:nvGrpSpPr>
        <p:cNvPr id="1" name=""/>
        <p:cNvGrpSpPr/>
        <p:nvPr/>
      </p:nvGrpSpPr>
      <p:grpSpPr>
        <a:xfrm>
          <a:off x="0" y="0"/>
          <a:ext cx="0" cy="0"/>
          <a:chOff x="0" y="0"/>
          <a:chExt cx="0" cy="0"/>
        </a:xfrm>
      </p:grpSpPr>
      <p:sp>
        <p:nvSpPr>
          <p:cNvPr id="2" name="矩形 7"/>
          <p:cNvSpPr/>
          <p:nvPr/>
        </p:nvSpPr>
        <p:spPr>
          <a:xfrm>
            <a:off x="0" y="0"/>
            <a:ext cx="9144000" cy="723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noProof="1">
              <a:solidFill>
                <a:prstClr val="white"/>
              </a:solidFill>
            </a:endParaRPr>
          </a:p>
        </p:txBody>
      </p:sp>
      <p:grpSp>
        <p:nvGrpSpPr>
          <p:cNvPr id="3" name="组合 9"/>
          <p:cNvGrpSpPr/>
          <p:nvPr/>
        </p:nvGrpSpPr>
        <p:grpSpPr bwMode="auto">
          <a:xfrm>
            <a:off x="7243763" y="117475"/>
            <a:ext cx="1562100" cy="488950"/>
            <a:chOff x="158385" y="286693"/>
            <a:chExt cx="2644699" cy="621357"/>
          </a:xfrm>
        </p:grpSpPr>
        <p:pic>
          <p:nvPicPr>
            <p:cNvPr id="4" name="图片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0002" y="350462"/>
              <a:ext cx="1963082" cy="493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8385" y="286693"/>
              <a:ext cx="622312" cy="621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 name="灯片编号占位符 5"/>
          <p:cNvSpPr>
            <a:spLocks noGrp="1"/>
          </p:cNvSpPr>
          <p:nvPr>
            <p:ph type="sldNum" sz="quarter" idx="10"/>
          </p:nvPr>
        </p:nvSpPr>
        <p:spPr>
          <a:xfrm>
            <a:off x="8164513" y="6356350"/>
            <a:ext cx="1036637" cy="365125"/>
          </a:xfrm>
        </p:spPr>
        <p:txBody>
          <a:bodyPr/>
          <a:lstStyle>
            <a:lvl1pPr algn="ctr" eaLnBrk="0" hangingPunct="0">
              <a:defRPr sz="2400" b="1">
                <a:solidFill>
                  <a:srgbClr val="0070C0"/>
                </a:solidFill>
                <a:latin typeface="Calibri" panose="020F0502020204030204" pitchFamily="34" charset="0"/>
              </a:defRPr>
            </a:lvl1pPr>
          </a:lstStyle>
          <a:p>
            <a:fld id="{6FF4F3E0-C6FD-457E-A919-875109864F65}" type="slidenum">
              <a:rPr lang="zh-CN" altLang="en-US"/>
            </a:fld>
            <a:endParaRPr lang="zh-CN" altLang="en-US"/>
          </a:p>
        </p:txBody>
      </p:sp>
      <p:sp>
        <p:nvSpPr>
          <p:cNvPr id="7" name="日期占位符 1"/>
          <p:cNvSpPr>
            <a:spLocks noGrp="1"/>
          </p:cNvSpPr>
          <p:nvPr>
            <p:ph type="dt" sz="half" idx="11"/>
          </p:nvPr>
        </p:nvSpPr>
        <p:spPr/>
        <p:txBody>
          <a:bodyPr/>
          <a:lstStyle>
            <a:lvl1pPr>
              <a:defRPr>
                <a:solidFill>
                  <a:prstClr val="black">
                    <a:tint val="75000"/>
                  </a:prstClr>
                </a:solidFill>
              </a:defRPr>
            </a:lvl1pPr>
          </a:lstStyle>
          <a:p>
            <a:pPr>
              <a:defRPr/>
            </a:pPr>
            <a:fld id="{01790305-AABB-48BA-B524-6DA42CFC97D3}" type="datetime1">
              <a:rPr lang="zh-CN" altLang="en-US"/>
            </a:fld>
            <a:endParaRPr lang="zh-CN" altLang="en-US"/>
          </a:p>
        </p:txBody>
      </p:sp>
      <p:sp>
        <p:nvSpPr>
          <p:cNvPr id="8" name="页脚占位符 2"/>
          <p:cNvSpPr>
            <a:spLocks noGrp="1"/>
          </p:cNvSpPr>
          <p:nvPr>
            <p:ph type="ftr" sz="quarter" idx="12"/>
          </p:nvPr>
        </p:nvSpPr>
        <p:spPr/>
        <p:txBody>
          <a:bodyPr/>
          <a:lstStyle>
            <a:lvl1pPr>
              <a:defRPr>
                <a:solidFill>
                  <a:prstClr val="black">
                    <a:tint val="75000"/>
                  </a:prstClr>
                </a:solidFill>
              </a:defRPr>
            </a:lvl1pPr>
          </a:lstStyle>
          <a:p>
            <a:pPr>
              <a:defRPr/>
            </a:pPr>
            <a:endParaRPr lang="zh-CN" altLang="en-US"/>
          </a:p>
        </p:txBody>
      </p:sp>
    </p:spTree>
  </p:cSld>
  <p:clrMapOvr>
    <a:masterClrMapping/>
  </p:clrMapOvr>
  <p:transition spd="slow"/>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noProof="1"/>
              <a:t>单击此处编辑母版标题样式</a:t>
            </a:r>
            <a:endParaRPr lang="zh-CN" altLang="en-US"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5C618179-6DB4-4411-AF61-8F4F1567936B}" type="slidenum">
              <a:rPr lang="zh-CN" altLang="en-US"/>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C501CB9A-98FA-4F07-BDDE-B2F65A6A1959}" type="slidenum">
              <a:rPr lang="zh-CN" altLang="en-US"/>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9"/>
            <a:ext cx="7886700" cy="2852737"/>
          </a:xfrm>
        </p:spPr>
        <p:txBody>
          <a:bodyPr anchor="b"/>
          <a:lstStyle>
            <a:lvl1pPr>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7B0CF595-9F70-4CFE-B729-63D1DF1738BA}" type="slidenum">
              <a:rPr lang="zh-CN" altLang="en-US"/>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628650" y="1825625"/>
            <a:ext cx="3886200" cy="4351338"/>
          </a:xfrm>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内容占位符 3"/>
          <p:cNvSpPr>
            <a:spLocks noGrp="1"/>
          </p:cNvSpPr>
          <p:nvPr>
            <p:ph sz="half" idx="2"/>
          </p:nvPr>
        </p:nvSpPr>
        <p:spPr>
          <a:xfrm>
            <a:off x="4629150" y="1825625"/>
            <a:ext cx="3886200" cy="4351338"/>
          </a:xfrm>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5"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6" name="页脚占位符 4"/>
          <p:cNvSpPr>
            <a:spLocks noGrp="1"/>
          </p:cNvSpPr>
          <p:nvPr>
            <p:ph type="ftr" sz="quarter" idx="11"/>
          </p:nvPr>
        </p:nvSpPr>
        <p:spPr/>
        <p:txBody>
          <a:bodyPr/>
          <a:lstStyle>
            <a:lvl1pPr>
              <a:defRPr/>
            </a:lvl1pPr>
          </a:lstStyle>
          <a:p>
            <a:endParaRPr lang="zh-CN" altLang="en-US"/>
          </a:p>
        </p:txBody>
      </p:sp>
      <p:sp>
        <p:nvSpPr>
          <p:cNvPr id="7" name="灯片编号占位符 5"/>
          <p:cNvSpPr>
            <a:spLocks noGrp="1"/>
          </p:cNvSpPr>
          <p:nvPr>
            <p:ph type="sldNum" sz="quarter" idx="12"/>
          </p:nvPr>
        </p:nvSpPr>
        <p:spPr/>
        <p:txBody>
          <a:bodyPr/>
          <a:lstStyle>
            <a:lvl1pPr>
              <a:defRPr/>
            </a:lvl1pPr>
          </a:lstStyle>
          <a:p>
            <a:fld id="{66BF2D20-ACFD-4E3E-A7BB-14C8C7371CE1}" type="slidenum">
              <a:rPr lang="zh-CN" altLang="en-US"/>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6"/>
            <a:ext cx="7886700" cy="1325563"/>
          </a:xfrm>
        </p:spPr>
        <p:txBody>
          <a:body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629842" y="2505075"/>
            <a:ext cx="3868340" cy="3684588"/>
          </a:xfrm>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4629150" y="2505075"/>
            <a:ext cx="3887391" cy="3684588"/>
          </a:xfrm>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7"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8" name="页脚占位符 4"/>
          <p:cNvSpPr>
            <a:spLocks noGrp="1"/>
          </p:cNvSpPr>
          <p:nvPr>
            <p:ph type="ftr" sz="quarter" idx="11"/>
          </p:nvPr>
        </p:nvSpPr>
        <p:spPr/>
        <p:txBody>
          <a:bodyPr/>
          <a:lstStyle>
            <a:lvl1pPr>
              <a:defRPr/>
            </a:lvl1pPr>
          </a:lstStyle>
          <a:p>
            <a:endParaRPr lang="zh-CN" altLang="en-US"/>
          </a:p>
        </p:txBody>
      </p:sp>
      <p:sp>
        <p:nvSpPr>
          <p:cNvPr id="9" name="灯片编号占位符 5"/>
          <p:cNvSpPr>
            <a:spLocks noGrp="1"/>
          </p:cNvSpPr>
          <p:nvPr>
            <p:ph type="sldNum" sz="quarter" idx="12"/>
          </p:nvPr>
        </p:nvSpPr>
        <p:spPr/>
        <p:txBody>
          <a:bodyPr/>
          <a:lstStyle>
            <a:lvl1pPr>
              <a:defRPr/>
            </a:lvl1pPr>
          </a:lstStyle>
          <a:p>
            <a:fld id="{549A2149-7AB7-4BCE-8920-5021D13F9513}" type="slidenum">
              <a:rPr lang="zh-CN" altLang="en-US"/>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4" name="页脚占位符 4"/>
          <p:cNvSpPr>
            <a:spLocks noGrp="1"/>
          </p:cNvSpPr>
          <p:nvPr>
            <p:ph type="ftr" sz="quarter" idx="11"/>
          </p:nvPr>
        </p:nvSpPr>
        <p:spPr/>
        <p:txBody>
          <a:bodyPr/>
          <a:lstStyle>
            <a:lvl1pPr>
              <a:defRPr/>
            </a:lvl1pPr>
          </a:lstStyle>
          <a:p>
            <a:endParaRPr lang="zh-CN" altLang="en-US"/>
          </a:p>
        </p:txBody>
      </p:sp>
      <p:sp>
        <p:nvSpPr>
          <p:cNvPr id="5" name="灯片编号占位符 5"/>
          <p:cNvSpPr>
            <a:spLocks noGrp="1"/>
          </p:cNvSpPr>
          <p:nvPr>
            <p:ph type="sldNum" sz="quarter" idx="12"/>
          </p:nvPr>
        </p:nvSpPr>
        <p:spPr/>
        <p:txBody>
          <a:bodyPr/>
          <a:lstStyle>
            <a:lvl1pPr>
              <a:defRPr/>
            </a:lvl1pPr>
          </a:lstStyle>
          <a:p>
            <a:fld id="{BFF812CE-8921-4F6C-ABE6-827181AB4E63}" type="slidenum">
              <a:rPr lang="zh-CN" altLang="en-US"/>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3" name="页脚占位符 4"/>
          <p:cNvSpPr>
            <a:spLocks noGrp="1"/>
          </p:cNvSpPr>
          <p:nvPr>
            <p:ph type="ftr" sz="quarter" idx="11"/>
          </p:nvPr>
        </p:nvSpPr>
        <p:spPr/>
        <p:txBody>
          <a:bodyPr/>
          <a:lstStyle>
            <a:lvl1pPr>
              <a:defRPr/>
            </a:lvl1pPr>
          </a:lstStyle>
          <a:p>
            <a:endParaRPr lang="zh-CN" altLang="en-US"/>
          </a:p>
        </p:txBody>
      </p:sp>
      <p:sp>
        <p:nvSpPr>
          <p:cNvPr id="4" name="灯片编号占位符 5"/>
          <p:cNvSpPr>
            <a:spLocks noGrp="1"/>
          </p:cNvSpPr>
          <p:nvPr>
            <p:ph type="sldNum" sz="quarter" idx="12"/>
          </p:nvPr>
        </p:nvSpPr>
        <p:spPr/>
        <p:txBody>
          <a:bodyPr/>
          <a:lstStyle>
            <a:lvl1pPr>
              <a:defRPr/>
            </a:lvl1pPr>
          </a:lstStyle>
          <a:p>
            <a:fld id="{1A78E7FB-8882-4291-B392-8C2A7A57BB99}"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idx="1"/>
          </p:nvPr>
        </p:nvSpPr>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4F75A366-C3FF-4D10-8CC8-2165DC5EF09F}" type="slidenum">
              <a:rPr lang="zh-CN" altLang="en-US"/>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endParaRPr lang="zh-CN" altLang="en-US" noProof="1"/>
          </a:p>
        </p:txBody>
      </p:sp>
      <p:sp>
        <p:nvSpPr>
          <p:cNvPr id="5"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6" name="页脚占位符 4"/>
          <p:cNvSpPr>
            <a:spLocks noGrp="1"/>
          </p:cNvSpPr>
          <p:nvPr>
            <p:ph type="ftr" sz="quarter" idx="11"/>
          </p:nvPr>
        </p:nvSpPr>
        <p:spPr/>
        <p:txBody>
          <a:bodyPr/>
          <a:lstStyle>
            <a:lvl1pPr>
              <a:defRPr/>
            </a:lvl1pPr>
          </a:lstStyle>
          <a:p>
            <a:endParaRPr lang="zh-CN" altLang="en-US"/>
          </a:p>
        </p:txBody>
      </p:sp>
      <p:sp>
        <p:nvSpPr>
          <p:cNvPr id="7" name="灯片编号占位符 5"/>
          <p:cNvSpPr>
            <a:spLocks noGrp="1"/>
          </p:cNvSpPr>
          <p:nvPr>
            <p:ph type="sldNum" sz="quarter" idx="12"/>
          </p:nvPr>
        </p:nvSpPr>
        <p:spPr/>
        <p:txBody>
          <a:bodyPr/>
          <a:lstStyle>
            <a:lvl1pPr>
              <a:defRPr/>
            </a:lvl1pPr>
          </a:lstStyle>
          <a:p>
            <a:fld id="{AA2CEEE0-6C74-4ACE-8184-8C8850594016}" type="slidenum">
              <a:rPr lang="zh-CN" altLang="en-US"/>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endParaRPr lang="zh-CN" altLang="en-US" noProof="1"/>
          </a:p>
        </p:txBody>
      </p:sp>
      <p:sp>
        <p:nvSpPr>
          <p:cNvPr id="5"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6" name="页脚占位符 4"/>
          <p:cNvSpPr>
            <a:spLocks noGrp="1"/>
          </p:cNvSpPr>
          <p:nvPr>
            <p:ph type="ftr" sz="quarter" idx="11"/>
          </p:nvPr>
        </p:nvSpPr>
        <p:spPr/>
        <p:txBody>
          <a:bodyPr/>
          <a:lstStyle>
            <a:lvl1pPr>
              <a:defRPr/>
            </a:lvl1pPr>
          </a:lstStyle>
          <a:p>
            <a:endParaRPr lang="zh-CN" altLang="en-US"/>
          </a:p>
        </p:txBody>
      </p:sp>
      <p:sp>
        <p:nvSpPr>
          <p:cNvPr id="7" name="灯片编号占位符 5"/>
          <p:cNvSpPr>
            <a:spLocks noGrp="1"/>
          </p:cNvSpPr>
          <p:nvPr>
            <p:ph type="sldNum" sz="quarter" idx="12"/>
          </p:nvPr>
        </p:nvSpPr>
        <p:spPr/>
        <p:txBody>
          <a:bodyPr/>
          <a:lstStyle>
            <a:lvl1pPr>
              <a:defRPr/>
            </a:lvl1pPr>
          </a:lstStyle>
          <a:p>
            <a:fld id="{DC04BA53-F774-4861-8AE6-726D43D4E03A}" type="slidenum">
              <a:rPr lang="zh-CN" altLang="en-US"/>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49C85A61-4061-44D7-8E40-45BBB4CB0435}" type="slidenum">
              <a:rPr lang="zh-CN" altLang="en-US"/>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noProof="1"/>
              <a:t>单击此处编辑母版标题样式</a:t>
            </a:r>
            <a:endParaRPr lang="zh-CN" altLang="en-US" noProof="1"/>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98C1D28B-A3CD-48E2-BFE7-37860F91A9BA}" type="slidenum">
              <a:rPr lang="zh-CN" altLang="en-US"/>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内页">
    <p:spTree>
      <p:nvGrpSpPr>
        <p:cNvPr id="1" name=""/>
        <p:cNvGrpSpPr/>
        <p:nvPr/>
      </p:nvGrpSpPr>
      <p:grpSpPr>
        <a:xfrm>
          <a:off x="0" y="0"/>
          <a:ext cx="0" cy="0"/>
          <a:chOff x="0" y="0"/>
          <a:chExt cx="0" cy="0"/>
        </a:xfrm>
      </p:grpSpPr>
      <p:sp>
        <p:nvSpPr>
          <p:cNvPr id="2" name="矩形 7"/>
          <p:cNvSpPr/>
          <p:nvPr/>
        </p:nvSpPr>
        <p:spPr>
          <a:xfrm>
            <a:off x="0" y="0"/>
            <a:ext cx="9144000" cy="723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noProof="1">
              <a:solidFill>
                <a:prstClr val="white"/>
              </a:solidFill>
            </a:endParaRPr>
          </a:p>
        </p:txBody>
      </p:sp>
      <p:grpSp>
        <p:nvGrpSpPr>
          <p:cNvPr id="3" name="组合 9"/>
          <p:cNvGrpSpPr/>
          <p:nvPr/>
        </p:nvGrpSpPr>
        <p:grpSpPr bwMode="auto">
          <a:xfrm>
            <a:off x="7243763" y="117475"/>
            <a:ext cx="1562100" cy="488950"/>
            <a:chOff x="158385" y="286693"/>
            <a:chExt cx="2644699" cy="621357"/>
          </a:xfrm>
        </p:grpSpPr>
        <p:pic>
          <p:nvPicPr>
            <p:cNvPr id="4" name="图片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0002" y="350462"/>
              <a:ext cx="1963082" cy="493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1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8385" y="286693"/>
              <a:ext cx="622312" cy="621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6" name="灯片编号占位符 5"/>
          <p:cNvSpPr>
            <a:spLocks noGrp="1"/>
          </p:cNvSpPr>
          <p:nvPr>
            <p:ph type="sldNum" sz="quarter" idx="10"/>
          </p:nvPr>
        </p:nvSpPr>
        <p:spPr>
          <a:xfrm>
            <a:off x="8164513" y="6356350"/>
            <a:ext cx="1036637" cy="365125"/>
          </a:xfrm>
        </p:spPr>
        <p:txBody>
          <a:bodyPr/>
          <a:lstStyle>
            <a:lvl1pPr algn="ctr" eaLnBrk="0" hangingPunct="0">
              <a:defRPr sz="2400" b="1">
                <a:solidFill>
                  <a:srgbClr val="0070C0"/>
                </a:solidFill>
                <a:latin typeface="Calibri" panose="020F0502020204030204" pitchFamily="34" charset="0"/>
              </a:defRPr>
            </a:lvl1pPr>
          </a:lstStyle>
          <a:p>
            <a:fld id="{535ABFA6-A775-48DC-9741-FBF337122A9B}" type="slidenum">
              <a:rPr lang="zh-CN" altLang="en-US"/>
            </a:fld>
            <a:endParaRPr lang="zh-CN" altLang="en-US"/>
          </a:p>
        </p:txBody>
      </p:sp>
      <p:sp>
        <p:nvSpPr>
          <p:cNvPr id="7" name="日期占位符 1"/>
          <p:cNvSpPr>
            <a:spLocks noGrp="1"/>
          </p:cNvSpPr>
          <p:nvPr>
            <p:ph type="dt" sz="half" idx="11"/>
          </p:nvPr>
        </p:nvSpPr>
        <p:spPr/>
        <p:txBody>
          <a:bodyPr/>
          <a:lstStyle>
            <a:lvl1pPr>
              <a:defRPr>
                <a:solidFill>
                  <a:prstClr val="black">
                    <a:tint val="75000"/>
                  </a:prstClr>
                </a:solidFill>
              </a:defRPr>
            </a:lvl1pPr>
          </a:lstStyle>
          <a:p>
            <a:pPr>
              <a:defRPr/>
            </a:pPr>
            <a:fld id="{01790305-AABB-48BA-B524-6DA42CFC97D3}" type="datetime1">
              <a:rPr lang="zh-CN" altLang="en-US"/>
            </a:fld>
            <a:endParaRPr lang="zh-CN" altLang="en-US"/>
          </a:p>
        </p:txBody>
      </p:sp>
      <p:sp>
        <p:nvSpPr>
          <p:cNvPr id="8" name="页脚占位符 2"/>
          <p:cNvSpPr>
            <a:spLocks noGrp="1"/>
          </p:cNvSpPr>
          <p:nvPr>
            <p:ph type="ftr" sz="quarter" idx="12"/>
          </p:nvPr>
        </p:nvSpPr>
        <p:spPr/>
        <p:txBody>
          <a:bodyPr/>
          <a:lstStyle>
            <a:lvl1pPr>
              <a:defRPr>
                <a:solidFill>
                  <a:prstClr val="black">
                    <a:tint val="75000"/>
                  </a:prstClr>
                </a:solidFill>
              </a:defRPr>
            </a:lvl1pPr>
          </a:lstStyle>
          <a:p>
            <a:pPr>
              <a:defRPr/>
            </a:pPr>
            <a:endParaRPr lang="zh-CN" altLang="en-US"/>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9"/>
            <a:ext cx="7886700" cy="2852737"/>
          </a:xfrm>
        </p:spPr>
        <p:txBody>
          <a:bodyPr anchor="b"/>
          <a:lstStyle>
            <a:lvl1pPr>
              <a:defRPr sz="4500"/>
            </a:lvl1p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endParaRPr lang="zh-CN" altLang="en-US" noProof="1"/>
          </a:p>
        </p:txBody>
      </p:sp>
      <p:sp>
        <p:nvSpPr>
          <p:cNvPr id="4"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0F2FFEC5-AF43-40AD-9EE6-FD511ADB75DA}"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内容占位符 2"/>
          <p:cNvSpPr>
            <a:spLocks noGrp="1"/>
          </p:cNvSpPr>
          <p:nvPr>
            <p:ph sz="half" idx="1"/>
          </p:nvPr>
        </p:nvSpPr>
        <p:spPr>
          <a:xfrm>
            <a:off x="628650" y="1825625"/>
            <a:ext cx="3886200" cy="4351338"/>
          </a:xfrm>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内容占位符 3"/>
          <p:cNvSpPr>
            <a:spLocks noGrp="1"/>
          </p:cNvSpPr>
          <p:nvPr>
            <p:ph sz="half" idx="2"/>
          </p:nvPr>
        </p:nvSpPr>
        <p:spPr>
          <a:xfrm>
            <a:off x="4629150" y="1825625"/>
            <a:ext cx="3886200" cy="4351338"/>
          </a:xfrm>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5"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6" name="页脚占位符 4"/>
          <p:cNvSpPr>
            <a:spLocks noGrp="1"/>
          </p:cNvSpPr>
          <p:nvPr>
            <p:ph type="ftr" sz="quarter" idx="11"/>
          </p:nvPr>
        </p:nvSpPr>
        <p:spPr/>
        <p:txBody>
          <a:bodyPr/>
          <a:lstStyle>
            <a:lvl1pPr>
              <a:defRPr/>
            </a:lvl1pPr>
          </a:lstStyle>
          <a:p>
            <a:endParaRPr lang="zh-CN" altLang="en-US"/>
          </a:p>
        </p:txBody>
      </p:sp>
      <p:sp>
        <p:nvSpPr>
          <p:cNvPr id="7" name="灯片编号占位符 5"/>
          <p:cNvSpPr>
            <a:spLocks noGrp="1"/>
          </p:cNvSpPr>
          <p:nvPr>
            <p:ph type="sldNum" sz="quarter" idx="12"/>
          </p:nvPr>
        </p:nvSpPr>
        <p:spPr/>
        <p:txBody>
          <a:bodyPr/>
          <a:lstStyle>
            <a:lvl1pPr>
              <a:defRPr/>
            </a:lvl1pPr>
          </a:lstStyle>
          <a:p>
            <a:fld id="{2A1DE00B-09AE-4C20-908F-BA6090FF4BE6}"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6"/>
            <a:ext cx="7886700" cy="1325563"/>
          </a:xfrm>
        </p:spPr>
        <p:txBody>
          <a:bodyPr/>
          <a:lstStyle/>
          <a:p>
            <a:r>
              <a:rPr lang="zh-CN" altLang="en-US" noProof="1"/>
              <a:t>单击此处编辑母版标题样式</a:t>
            </a:r>
            <a:endParaRPr lang="zh-CN" altLang="en-US" noProof="1"/>
          </a:p>
        </p:txBody>
      </p:sp>
      <p:sp>
        <p:nvSpPr>
          <p:cNvPr id="3" name="文本占位符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单击此处编辑母版文本样式</a:t>
            </a:r>
            <a:endParaRPr lang="zh-CN" altLang="en-US" noProof="1"/>
          </a:p>
        </p:txBody>
      </p:sp>
      <p:sp>
        <p:nvSpPr>
          <p:cNvPr id="4" name="内容占位符 3"/>
          <p:cNvSpPr>
            <a:spLocks noGrp="1"/>
          </p:cNvSpPr>
          <p:nvPr>
            <p:ph sz="half" idx="2"/>
          </p:nvPr>
        </p:nvSpPr>
        <p:spPr>
          <a:xfrm>
            <a:off x="629842" y="2505075"/>
            <a:ext cx="3868340" cy="3684588"/>
          </a:xfrm>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noProof="1"/>
              <a:t>单击此处编辑母版文本样式</a:t>
            </a:r>
            <a:endParaRPr lang="zh-CN" altLang="en-US" noProof="1"/>
          </a:p>
        </p:txBody>
      </p:sp>
      <p:sp>
        <p:nvSpPr>
          <p:cNvPr id="6" name="内容占位符 5"/>
          <p:cNvSpPr>
            <a:spLocks noGrp="1"/>
          </p:cNvSpPr>
          <p:nvPr>
            <p:ph sz="quarter" idx="4"/>
          </p:nvPr>
        </p:nvSpPr>
        <p:spPr>
          <a:xfrm>
            <a:off x="4629150" y="2505075"/>
            <a:ext cx="3887391" cy="3684588"/>
          </a:xfrm>
        </p:spPr>
        <p:txBody>
          <a:body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7"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8" name="页脚占位符 4"/>
          <p:cNvSpPr>
            <a:spLocks noGrp="1"/>
          </p:cNvSpPr>
          <p:nvPr>
            <p:ph type="ftr" sz="quarter" idx="11"/>
          </p:nvPr>
        </p:nvSpPr>
        <p:spPr/>
        <p:txBody>
          <a:bodyPr/>
          <a:lstStyle>
            <a:lvl1pPr>
              <a:defRPr/>
            </a:lvl1pPr>
          </a:lstStyle>
          <a:p>
            <a:endParaRPr lang="zh-CN" altLang="en-US"/>
          </a:p>
        </p:txBody>
      </p:sp>
      <p:sp>
        <p:nvSpPr>
          <p:cNvPr id="9" name="灯片编号占位符 5"/>
          <p:cNvSpPr>
            <a:spLocks noGrp="1"/>
          </p:cNvSpPr>
          <p:nvPr>
            <p:ph type="sldNum" sz="quarter" idx="12"/>
          </p:nvPr>
        </p:nvSpPr>
        <p:spPr/>
        <p:txBody>
          <a:bodyPr/>
          <a:lstStyle>
            <a:lvl1pPr>
              <a:defRPr/>
            </a:lvl1pPr>
          </a:lstStyle>
          <a:p>
            <a:fld id="{B34FEA76-9BD8-4569-80FD-0DBA7A300A89}"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endParaRPr lang="zh-CN" altLang="en-US" noProof="1"/>
          </a:p>
        </p:txBody>
      </p:sp>
      <p:sp>
        <p:nvSpPr>
          <p:cNvPr id="3"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4" name="页脚占位符 4"/>
          <p:cNvSpPr>
            <a:spLocks noGrp="1"/>
          </p:cNvSpPr>
          <p:nvPr>
            <p:ph type="ftr" sz="quarter" idx="11"/>
          </p:nvPr>
        </p:nvSpPr>
        <p:spPr/>
        <p:txBody>
          <a:bodyPr/>
          <a:lstStyle>
            <a:lvl1pPr>
              <a:defRPr/>
            </a:lvl1pPr>
          </a:lstStyle>
          <a:p>
            <a:endParaRPr lang="zh-CN" altLang="en-US"/>
          </a:p>
        </p:txBody>
      </p:sp>
      <p:sp>
        <p:nvSpPr>
          <p:cNvPr id="5" name="灯片编号占位符 5"/>
          <p:cNvSpPr>
            <a:spLocks noGrp="1"/>
          </p:cNvSpPr>
          <p:nvPr>
            <p:ph type="sldNum" sz="quarter" idx="12"/>
          </p:nvPr>
        </p:nvSpPr>
        <p:spPr/>
        <p:txBody>
          <a:bodyPr/>
          <a:lstStyle>
            <a:lvl1pPr>
              <a:defRPr/>
            </a:lvl1pPr>
          </a:lstStyle>
          <a:p>
            <a:fld id="{581DBE19-B3C8-4965-BB8C-6FF247A189F2}"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3" name="页脚占位符 4"/>
          <p:cNvSpPr>
            <a:spLocks noGrp="1"/>
          </p:cNvSpPr>
          <p:nvPr>
            <p:ph type="ftr" sz="quarter" idx="11"/>
          </p:nvPr>
        </p:nvSpPr>
        <p:spPr/>
        <p:txBody>
          <a:bodyPr/>
          <a:lstStyle>
            <a:lvl1pPr>
              <a:defRPr/>
            </a:lvl1pPr>
          </a:lstStyle>
          <a:p>
            <a:endParaRPr lang="zh-CN" altLang="en-US"/>
          </a:p>
        </p:txBody>
      </p:sp>
      <p:sp>
        <p:nvSpPr>
          <p:cNvPr id="4" name="灯片编号占位符 5"/>
          <p:cNvSpPr>
            <a:spLocks noGrp="1"/>
          </p:cNvSpPr>
          <p:nvPr>
            <p:ph type="sldNum" sz="quarter" idx="12"/>
          </p:nvPr>
        </p:nvSpPr>
        <p:spPr/>
        <p:txBody>
          <a:bodyPr/>
          <a:lstStyle>
            <a:lvl1pPr>
              <a:defRPr/>
            </a:lvl1pPr>
          </a:lstStyle>
          <a:p>
            <a:fld id="{D7FBA2E0-D995-4675-885A-6D6EE6AAB43B}"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noProof="1"/>
              <a:t>单击此处编辑母版标题样式</a:t>
            </a:r>
            <a:endParaRPr lang="zh-CN" altLang="en-US" noProof="1"/>
          </a:p>
        </p:txBody>
      </p:sp>
      <p:sp>
        <p:nvSpPr>
          <p:cNvPr id="3" name="内容占位符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endParaRPr lang="zh-CN" altLang="en-US" noProof="1"/>
          </a:p>
          <a:p>
            <a:pPr lvl="1"/>
            <a:r>
              <a:rPr lang="zh-CN" altLang="en-US" noProof="1"/>
              <a:t>二级</a:t>
            </a:r>
            <a:endParaRPr lang="zh-CN" altLang="en-US" noProof="1"/>
          </a:p>
          <a:p>
            <a:pPr lvl="2"/>
            <a:r>
              <a:rPr lang="zh-CN" altLang="en-US" noProof="1"/>
              <a:t>三级</a:t>
            </a:r>
            <a:endParaRPr lang="zh-CN" altLang="en-US" noProof="1"/>
          </a:p>
          <a:p>
            <a:pPr lvl="3"/>
            <a:r>
              <a:rPr lang="zh-CN" altLang="en-US" noProof="1"/>
              <a:t>四级</a:t>
            </a:r>
            <a:endParaRPr lang="zh-CN" altLang="en-US" noProof="1"/>
          </a:p>
          <a:p>
            <a:pPr lvl="4"/>
            <a:r>
              <a:rPr lang="zh-CN" altLang="en-US" noProof="1"/>
              <a:t>五级</a:t>
            </a:r>
            <a:endParaRPr lang="zh-CN" altLang="en-US"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endParaRPr lang="zh-CN" altLang="en-US" noProof="1"/>
          </a:p>
        </p:txBody>
      </p:sp>
      <p:sp>
        <p:nvSpPr>
          <p:cNvPr id="5"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6" name="页脚占位符 4"/>
          <p:cNvSpPr>
            <a:spLocks noGrp="1"/>
          </p:cNvSpPr>
          <p:nvPr>
            <p:ph type="ftr" sz="quarter" idx="11"/>
          </p:nvPr>
        </p:nvSpPr>
        <p:spPr/>
        <p:txBody>
          <a:bodyPr/>
          <a:lstStyle>
            <a:lvl1pPr>
              <a:defRPr/>
            </a:lvl1pPr>
          </a:lstStyle>
          <a:p>
            <a:endParaRPr lang="zh-CN" altLang="en-US"/>
          </a:p>
        </p:txBody>
      </p:sp>
      <p:sp>
        <p:nvSpPr>
          <p:cNvPr id="7" name="灯片编号占位符 5"/>
          <p:cNvSpPr>
            <a:spLocks noGrp="1"/>
          </p:cNvSpPr>
          <p:nvPr>
            <p:ph type="sldNum" sz="quarter" idx="12"/>
          </p:nvPr>
        </p:nvSpPr>
        <p:spPr/>
        <p:txBody>
          <a:bodyPr/>
          <a:lstStyle>
            <a:lvl1pPr>
              <a:defRPr/>
            </a:lvl1pPr>
          </a:lstStyle>
          <a:p>
            <a:fld id="{C515826D-6544-4F90-8A0D-417916425512}"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noProof="1"/>
              <a:t>单击此处编辑母版标题样式</a:t>
            </a:r>
            <a:endParaRPr lang="zh-CN" altLang="en-US" noProof="1"/>
          </a:p>
        </p:txBody>
      </p:sp>
      <p:sp>
        <p:nvSpPr>
          <p:cNvPr id="3" name="图片占位符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endParaRPr lang="zh-CN" altLang="en-US" noProof="1"/>
          </a:p>
        </p:txBody>
      </p:sp>
      <p:sp>
        <p:nvSpPr>
          <p:cNvPr id="5" name="日期占位符 3"/>
          <p:cNvSpPr>
            <a:spLocks noGrp="1"/>
          </p:cNvSpPr>
          <p:nvPr>
            <p:ph type="dt" sz="half" idx="10"/>
          </p:nvPr>
        </p:nvSpPr>
        <p:spPr/>
        <p:txBody>
          <a:bodyPr/>
          <a:lstStyle>
            <a:lvl1pPr>
              <a:defRPr/>
            </a:lvl1pPr>
          </a:lstStyle>
          <a:p>
            <a:fld id="{ED849870-2574-4B81-94A8-CC35298539AC}" type="datetime1">
              <a:rPr lang="zh-CN" altLang="en-US"/>
            </a:fld>
            <a:endParaRPr lang="zh-CN" altLang="en-US"/>
          </a:p>
        </p:txBody>
      </p:sp>
      <p:sp>
        <p:nvSpPr>
          <p:cNvPr id="6" name="页脚占位符 4"/>
          <p:cNvSpPr>
            <a:spLocks noGrp="1"/>
          </p:cNvSpPr>
          <p:nvPr>
            <p:ph type="ftr" sz="quarter" idx="11"/>
          </p:nvPr>
        </p:nvSpPr>
        <p:spPr/>
        <p:txBody>
          <a:bodyPr/>
          <a:lstStyle>
            <a:lvl1pPr>
              <a:defRPr/>
            </a:lvl1pPr>
          </a:lstStyle>
          <a:p>
            <a:endParaRPr lang="zh-CN" altLang="en-US"/>
          </a:p>
        </p:txBody>
      </p:sp>
      <p:sp>
        <p:nvSpPr>
          <p:cNvPr id="7" name="灯片编号占位符 5"/>
          <p:cNvSpPr>
            <a:spLocks noGrp="1"/>
          </p:cNvSpPr>
          <p:nvPr>
            <p:ph type="sldNum" sz="quarter" idx="12"/>
          </p:nvPr>
        </p:nvSpPr>
        <p:spPr/>
        <p:txBody>
          <a:bodyPr/>
          <a:lstStyle>
            <a:lvl1pPr>
              <a:defRPr/>
            </a:lvl1pPr>
          </a:lstStyle>
          <a:p>
            <a:fld id="{C65EF2CD-3BB7-45F6-ADC0-0C7DF76A9D35}"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1027" name="文本占位符 2"/>
          <p:cNvSpPr>
            <a:spLocks noGrp="1" noChangeArrowheads="1"/>
          </p:cNvSpPr>
          <p:nvPr>
            <p:ph type="body" idx="9"/>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fontAlgn="auto">
              <a:defRPr sz="900" noProof="1">
                <a:solidFill>
                  <a:schemeClr val="tx1">
                    <a:tint val="75000"/>
                  </a:schemeClr>
                </a:solidFill>
                <a:latin typeface="+mn-lt"/>
                <a:ea typeface="+mn-ea"/>
              </a:defRPr>
            </a:lvl1pPr>
          </a:lstStyle>
          <a:p>
            <a:fld id="{ED849870-2574-4B81-94A8-CC35298539AC}" type="datetime1">
              <a:rPr lang="zh-CN" altLang="en-US"/>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fontAlgn="auto">
              <a:defRPr sz="900" noProof="1">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lstStyle>
            <a:lvl1pPr algn="r">
              <a:defRPr sz="900">
                <a:solidFill>
                  <a:srgbClr val="898989"/>
                </a:solidFill>
              </a:defRPr>
            </a:lvl1pPr>
          </a:lstStyle>
          <a:p>
            <a:fld id="{2E482D38-C8B3-4540-9EE4-D689CEBAC372}"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685800" rtl="0" fontAlgn="base">
        <a:lnSpc>
          <a:spcPct val="90000"/>
        </a:lnSpc>
        <a:spcBef>
          <a:spcPct val="0"/>
        </a:spcBef>
        <a:spcAft>
          <a:spcPct val="0"/>
        </a:spcAft>
        <a:defRPr sz="3300" kern="1200">
          <a:solidFill>
            <a:schemeClr val="tx1"/>
          </a:solidFill>
          <a:latin typeface="+mj-lt"/>
          <a:ea typeface="+mj-ea"/>
          <a:cs typeface="+mj-cs"/>
        </a:defRPr>
      </a:lvl1pPr>
      <a:lvl2pPr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2pPr>
      <a:lvl3pPr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3pPr>
      <a:lvl4pPr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4pPr>
      <a:lvl5pPr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5pPr>
      <a:lvl6pPr marL="457200"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6pPr>
      <a:lvl7pPr marL="914400"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7pPr>
      <a:lvl8pPr marL="1371600"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8pPr>
      <a:lvl9pPr marL="1828800"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9pPr>
    </p:titleStyle>
    <p:bodyStyle>
      <a:lvl1pPr marL="171450" indent="-171450" algn="l" defTabSz="685800" rtl="0" fontAlgn="base">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fontAlgn="base">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fontAlgn="base">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标题占位符 1"/>
          <p:cNvSpPr>
            <a:spLocks noGrp="1" noChangeArrowheads="1"/>
          </p:cNvSpPr>
          <p:nvPr>
            <p:ph type="title" idx="4294967295"/>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endParaRPr lang="zh-CN" altLang="en-US"/>
          </a:p>
        </p:txBody>
      </p:sp>
      <p:sp>
        <p:nvSpPr>
          <p:cNvPr id="2051" name="文本占位符 2"/>
          <p:cNvSpPr>
            <a:spLocks noGrp="1" noChangeArrowheads="1"/>
          </p:cNvSpPr>
          <p:nvPr>
            <p:ph type="body" idx="9"/>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fontAlgn="auto">
              <a:defRPr sz="900" noProof="1">
                <a:solidFill>
                  <a:schemeClr val="tx1">
                    <a:tint val="75000"/>
                  </a:schemeClr>
                </a:solidFill>
                <a:latin typeface="+mn-lt"/>
                <a:ea typeface="+mn-ea"/>
              </a:defRPr>
            </a:lvl1pPr>
          </a:lstStyle>
          <a:p>
            <a:fld id="{ED849870-2574-4B81-94A8-CC35298539AC}" type="datetime1">
              <a:rPr lang="zh-CN" altLang="en-US"/>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fontAlgn="auto">
              <a:defRPr sz="900" noProof="1">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lstStyle>
            <a:lvl1pPr algn="r">
              <a:defRPr sz="900">
                <a:solidFill>
                  <a:srgbClr val="898989"/>
                </a:solidFill>
              </a:defRPr>
            </a:lvl1pPr>
          </a:lstStyle>
          <a:p>
            <a:fld id="{EE4A9210-277E-4EAA-8C69-0C2E64D22606}"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ftr="0" dt="0"/>
  <p:txStyles>
    <p:titleStyle>
      <a:lvl1pPr algn="l" defTabSz="685800" rtl="0" fontAlgn="base">
        <a:lnSpc>
          <a:spcPct val="90000"/>
        </a:lnSpc>
        <a:spcBef>
          <a:spcPct val="0"/>
        </a:spcBef>
        <a:spcAft>
          <a:spcPct val="0"/>
        </a:spcAft>
        <a:defRPr sz="3300" kern="1200">
          <a:solidFill>
            <a:schemeClr val="tx1"/>
          </a:solidFill>
          <a:latin typeface="+mj-lt"/>
          <a:ea typeface="+mj-ea"/>
          <a:cs typeface="+mj-cs"/>
        </a:defRPr>
      </a:lvl1pPr>
      <a:lvl2pPr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2pPr>
      <a:lvl3pPr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3pPr>
      <a:lvl4pPr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4pPr>
      <a:lvl5pPr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5pPr>
      <a:lvl6pPr marL="457200"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6pPr>
      <a:lvl7pPr marL="914400"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7pPr>
      <a:lvl8pPr marL="1371600"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8pPr>
      <a:lvl9pPr marL="1828800" algn="l" defTabSz="685800" rtl="0" fontAlgn="base">
        <a:lnSpc>
          <a:spcPct val="90000"/>
        </a:lnSpc>
        <a:spcBef>
          <a:spcPct val="0"/>
        </a:spcBef>
        <a:spcAft>
          <a:spcPct val="0"/>
        </a:spcAft>
        <a:defRPr sz="3300">
          <a:solidFill>
            <a:schemeClr val="tx1"/>
          </a:solidFill>
          <a:latin typeface="等线 Light" panose="02010600030101010101" pitchFamily="2" charset="-122"/>
          <a:ea typeface="等线 Light" panose="02010600030101010101" pitchFamily="2" charset="-122"/>
        </a:defRPr>
      </a:lvl9pPr>
    </p:titleStyle>
    <p:bodyStyle>
      <a:lvl1pPr marL="171450" indent="-171450" algn="l" defTabSz="685800" rtl="0" fontAlgn="base">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fontAlgn="base">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fontAlgn="base">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hyperlink" Target="mailto:wangbingshu@nwpu.edu.cn" TargetMode="Externa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5.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3.xml"/><Relationship Id="rId2" Type="http://schemas.openxmlformats.org/officeDocument/2006/relationships/image" Target="../media/image4.png"/><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3.xml"/><Relationship Id="rId2" Type="http://schemas.openxmlformats.org/officeDocument/2006/relationships/image" Target="../media/image4.png"/><Relationship Id="rId1" Type="http://schemas.openxmlformats.org/officeDocument/2006/relationships/image" Target="../media/image17.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4.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13.xml"/><Relationship Id="rId2" Type="http://schemas.openxmlformats.org/officeDocument/2006/relationships/image" Target="../media/image15.png"/><Relationship Id="rId1"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xml"/><Relationship Id="rId4" Type="http://schemas.openxmlformats.org/officeDocument/2006/relationships/image" Target="../media/image8.jpeg"/><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42.xml"/><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4.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46.xml.rels><?xml version="1.0" encoding="UTF-8" standalone="yes"?>
<Relationships xmlns="http://schemas.openxmlformats.org/package/2006/relationships"><Relationship Id="rId4" Type="http://schemas.openxmlformats.org/officeDocument/2006/relationships/notesSlide" Target="../notesSlides/notesSlide46.xml"/><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4.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48.xml.rels><?xml version="1.0" encoding="UTF-8" standalone="yes"?>
<Relationships xmlns="http://schemas.openxmlformats.org/package/2006/relationships"><Relationship Id="rId5" Type="http://schemas.openxmlformats.org/officeDocument/2006/relationships/notesSlide" Target="../notesSlides/notesSlide48.xml"/><Relationship Id="rId4" Type="http://schemas.openxmlformats.org/officeDocument/2006/relationships/slideLayout" Target="../slideLayouts/slideLayout2.xml"/><Relationship Id="rId3" Type="http://schemas.openxmlformats.org/officeDocument/2006/relationships/image" Target="../media/image3.png"/><Relationship Id="rId2" Type="http://schemas.openxmlformats.org/officeDocument/2006/relationships/image" Target="../media/image21.jpeg"/><Relationship Id="rId1" Type="http://schemas.openxmlformats.org/officeDocument/2006/relationships/image" Target="../media/image20.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10.jpeg"/><Relationship Id="rId1" Type="http://schemas.openxmlformats.org/officeDocument/2006/relationships/image" Target="../media/image9.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image" Target="../media/image12.jpeg"/><Relationship Id="rId1" Type="http://schemas.openxmlformats.org/officeDocument/2006/relationships/image" Target="../media/image11.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14.jpeg"/><Relationship Id="rId1" Type="http://schemas.openxmlformats.org/officeDocument/2006/relationships/image" Target="../media/image13.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文本框 3"/>
          <p:cNvSpPr txBox="1">
            <a:spLocks noChangeArrowheads="1"/>
          </p:cNvSpPr>
          <p:nvPr/>
        </p:nvSpPr>
        <p:spPr bwMode="auto">
          <a:xfrm>
            <a:off x="2206625" y="1755775"/>
            <a:ext cx="5251450" cy="10144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6000" dirty="0">
                <a:solidFill>
                  <a:srgbClr val="000000"/>
                </a:solidFill>
              </a:rPr>
              <a:t>Data Structures</a:t>
            </a:r>
            <a:endParaRPr lang="en-US" altLang="zh-CN" sz="6000" dirty="0">
              <a:solidFill>
                <a:srgbClr val="000000"/>
              </a:solidFill>
            </a:endParaRPr>
          </a:p>
        </p:txBody>
      </p:sp>
      <p:sp>
        <p:nvSpPr>
          <p:cNvPr id="10" name="矩形: 圆角 9"/>
          <p:cNvSpPr/>
          <p:nvPr/>
        </p:nvSpPr>
        <p:spPr>
          <a:xfrm>
            <a:off x="0" y="6662738"/>
            <a:ext cx="9144000" cy="1873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sp>
        <p:nvSpPr>
          <p:cNvPr id="8" name="矩形: 圆角 7"/>
          <p:cNvSpPr/>
          <p:nvPr/>
        </p:nvSpPr>
        <p:spPr>
          <a:xfrm>
            <a:off x="0" y="0"/>
            <a:ext cx="9144000" cy="9239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6148" name="图片 10"/>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3967163" cy="102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9" name="文本框 12"/>
          <p:cNvSpPr txBox="1">
            <a:spLocks noChangeArrowheads="1"/>
          </p:cNvSpPr>
          <p:nvPr/>
        </p:nvSpPr>
        <p:spPr bwMode="auto">
          <a:xfrm>
            <a:off x="4083269" y="128588"/>
            <a:ext cx="5060731"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3200" dirty="0">
                <a:solidFill>
                  <a:schemeClr val="bg1"/>
                </a:solidFill>
              </a:rPr>
              <a:t>School of Software</a:t>
            </a:r>
            <a:endParaRPr lang="zh-CN" altLang="en-US" sz="3000" dirty="0">
              <a:solidFill>
                <a:schemeClr val="bg1"/>
              </a:solidFill>
            </a:endParaRPr>
          </a:p>
        </p:txBody>
      </p:sp>
      <p:sp>
        <p:nvSpPr>
          <p:cNvPr id="6150" name="文本框 13"/>
          <p:cNvSpPr txBox="1">
            <a:spLocks noChangeArrowheads="1"/>
          </p:cNvSpPr>
          <p:nvPr/>
        </p:nvSpPr>
        <p:spPr bwMode="auto">
          <a:xfrm>
            <a:off x="2528888" y="2857500"/>
            <a:ext cx="4129405"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000" dirty="0">
                <a:latin typeface="微软雅黑" panose="020B0503020204020204" pitchFamily="34" charset="-122"/>
                <a:ea typeface="微软雅黑" panose="020B0503020204020204" pitchFamily="34" charset="-122"/>
              </a:rPr>
              <a:t>Spring,</a:t>
            </a:r>
            <a:r>
              <a:rPr lang="zh-CN" altLang="en-US" sz="2000" dirty="0">
                <a:latin typeface="微软雅黑" panose="020B0503020204020204" pitchFamily="34" charset="-122"/>
                <a:ea typeface="微软雅黑" panose="020B0503020204020204" pitchFamily="34" charset="-122"/>
              </a:rPr>
              <a:t> </a:t>
            </a:r>
            <a:r>
              <a:rPr lang="en-US" altLang="zh-CN" sz="2000" dirty="0">
                <a:latin typeface="微软雅黑" panose="020B0503020204020204" pitchFamily="34" charset="-122"/>
                <a:ea typeface="微软雅黑" panose="020B0503020204020204" pitchFamily="34" charset="-122"/>
              </a:rPr>
              <a:t>2024 for undergraduates</a:t>
            </a:r>
            <a:endParaRPr lang="zh-CN" altLang="en-US" sz="2000" dirty="0">
              <a:latin typeface="微软雅黑" panose="020B0503020204020204" pitchFamily="34" charset="-122"/>
              <a:ea typeface="微软雅黑" panose="020B0503020204020204" pitchFamily="34" charset="-122"/>
            </a:endParaRPr>
          </a:p>
        </p:txBody>
      </p:sp>
      <p:sp>
        <p:nvSpPr>
          <p:cNvPr id="6151" name="文本框 16"/>
          <p:cNvSpPr txBox="1">
            <a:spLocks noChangeArrowheads="1"/>
          </p:cNvSpPr>
          <p:nvPr/>
        </p:nvSpPr>
        <p:spPr bwMode="auto">
          <a:xfrm>
            <a:off x="2153285" y="4391025"/>
            <a:ext cx="497459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1" algn="ctr"/>
            <a:r>
              <a:rPr lang="en-US" altLang="zh-CN" sz="2800" dirty="0">
                <a:latin typeface="微软雅黑" panose="020B0503020204020204" pitchFamily="34" charset="-122"/>
                <a:ea typeface="微软雅黑" panose="020B0503020204020204" pitchFamily="34" charset="-122"/>
                <a:cs typeface="微软雅黑" panose="020B0503020204020204" pitchFamily="34" charset="-122"/>
              </a:rPr>
              <a:t> Bingshu Wang </a:t>
            </a:r>
            <a:r>
              <a:rPr lang="zh-CN" altLang="en-US" sz="2800" dirty="0">
                <a:latin typeface="微软雅黑" panose="020B0503020204020204" pitchFamily="34" charset="-122"/>
                <a:ea typeface="微软雅黑" panose="020B0503020204020204" pitchFamily="34" charset="-122"/>
                <a:cs typeface="微软雅黑" panose="020B0503020204020204" pitchFamily="34" charset="-122"/>
              </a:rPr>
              <a:t>（王兵书）</a:t>
            </a:r>
            <a:endParaRPr lang="en-US" altLang="zh-CN" sz="28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152" name="文本框 17"/>
          <p:cNvSpPr txBox="1">
            <a:spLocks noChangeArrowheads="1"/>
          </p:cNvSpPr>
          <p:nvPr/>
        </p:nvSpPr>
        <p:spPr bwMode="auto">
          <a:xfrm>
            <a:off x="2100263" y="6127750"/>
            <a:ext cx="50276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2400" dirty="0"/>
              <a:t>Email</a:t>
            </a:r>
            <a:r>
              <a:rPr lang="zh-CN" altLang="en-US" sz="2400"/>
              <a:t>：</a:t>
            </a:r>
            <a:r>
              <a:rPr lang="en-US" altLang="zh-CN" sz="2400" dirty="0">
                <a:hlinkClick r:id="rId2"/>
              </a:rPr>
              <a:t>wangbingshu@nwpu.edu.cn</a:t>
            </a:r>
            <a:r>
              <a:rPr lang="en-US" altLang="zh-CN" sz="2400" dirty="0"/>
              <a:t> </a:t>
            </a:r>
            <a:endParaRPr lang="zh-CN" altLang="en-US" sz="2400"/>
          </a:p>
        </p:txBody>
      </p:sp>
      <p:sp>
        <p:nvSpPr>
          <p:cNvPr id="6153" name="灯片编号占位符 2"/>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C98CE5B-EB29-4047-934A-9DECB833C516}" type="slidenum">
              <a:rPr lang="zh-CN" altLang="en-US"/>
            </a:fld>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文本框 2"/>
          <p:cNvSpPr txBox="1">
            <a:spLocks noChangeArrowheads="1"/>
          </p:cNvSpPr>
          <p:nvPr/>
        </p:nvSpPr>
        <p:spPr bwMode="auto">
          <a:xfrm>
            <a:off x="369888" y="776288"/>
            <a:ext cx="8404225" cy="5529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2800" b="1" dirty="0">
                <a:latin typeface="微软雅黑" panose="020B0503020204020204" pitchFamily="34" charset="-122"/>
                <a:ea typeface="微软雅黑" panose="020B0503020204020204" pitchFamily="34" charset="-122"/>
              </a:rPr>
              <a:t>树的图解表示法 </a:t>
            </a:r>
            <a:endParaRPr lang="zh-CN" altLang="en-US" sz="2800" b="1" dirty="0">
              <a:latin typeface="微软雅黑" panose="020B0503020204020204" pitchFamily="34" charset="-122"/>
              <a:ea typeface="微软雅黑" panose="020B0503020204020204" pitchFamily="34" charset="-122"/>
            </a:endParaRPr>
          </a:p>
          <a:p>
            <a:pPr>
              <a:lnSpc>
                <a:spcPct val="150000"/>
              </a:lnSpc>
            </a:pPr>
            <a:endParaRPr lang="zh-CN" altLang="en-US" sz="2200" dirty="0">
              <a:latin typeface="微软雅黑" panose="020B0503020204020204" pitchFamily="34" charset="-122"/>
              <a:ea typeface="微软雅黑" panose="020B0503020204020204" pitchFamily="34" charset="-122"/>
            </a:endParaRPr>
          </a:p>
          <a:p>
            <a:pPr>
              <a:lnSpc>
                <a:spcPct val="290000"/>
              </a:lnSpc>
            </a:pPr>
            <a:r>
              <a:rPr lang="en-US" altLang="zh-CN" sz="2400" b="1" dirty="0">
                <a:solidFill>
                  <a:srgbClr val="FF0000"/>
                </a:solidFill>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倒置树结构</a:t>
            </a:r>
            <a:endParaRPr lang="zh-CN" altLang="en-US" sz="2400" b="1" dirty="0">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文氏图表示法</a:t>
            </a:r>
            <a:endParaRPr lang="zh-CN" altLang="en-US" sz="2400" b="1" dirty="0">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广义表形式</a:t>
            </a:r>
            <a:endParaRPr lang="zh-CN" altLang="en-US" sz="2400" b="1" dirty="0">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凹入表示法</a:t>
            </a:r>
            <a:endParaRPr lang="zh-CN" altLang="en-US" sz="2400" b="1" dirty="0">
              <a:latin typeface="微软雅黑" panose="020B0503020204020204" pitchFamily="34" charset="-122"/>
              <a:ea typeface="微软雅黑" panose="020B0503020204020204" pitchFamily="34" charset="-122"/>
            </a:endParaRPr>
          </a:p>
        </p:txBody>
      </p:sp>
      <p:sp>
        <p:nvSpPr>
          <p:cNvPr id="14338"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FC72BEB-3CEA-404D-A22E-F72F9AC7C4A3}" type="slidenum">
              <a:rPr lang="zh-CN" altLang="en-US">
                <a:latin typeface="Calibri" panose="020F0502020204030204" pitchFamily="34" charset="0"/>
              </a:rPr>
            </a:fld>
            <a:endParaRPr lang="zh-CN" altLang="en-US">
              <a:latin typeface="Calibri" panose="020F0502020204030204" pitchFamily="34" charset="0"/>
            </a:endParaRPr>
          </a:p>
        </p:txBody>
      </p:sp>
      <p:sp>
        <p:nvSpPr>
          <p:cNvPr id="14339" name="文本框 1"/>
          <p:cNvSpPr txBox="1">
            <a:spLocks noChangeArrowheads="1"/>
          </p:cNvSpPr>
          <p:nvPr/>
        </p:nvSpPr>
        <p:spPr bwMode="auto">
          <a:xfrm>
            <a:off x="369888" y="2921000"/>
            <a:ext cx="16525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t>   (</a:t>
            </a:r>
            <a:r>
              <a:rPr lang="zh-CN" altLang="en-US" b="1" dirty="0"/>
              <a:t>树形表示法</a:t>
            </a:r>
            <a:r>
              <a:rPr lang="en-US" altLang="zh-CN" b="1" dirty="0"/>
              <a:t>)</a:t>
            </a:r>
            <a:endParaRPr lang="en-US" altLang="zh-CN" b="1" dirty="0"/>
          </a:p>
        </p:txBody>
      </p:sp>
      <p:sp>
        <p:nvSpPr>
          <p:cNvPr id="14340" name="文本框 3"/>
          <p:cNvSpPr txBox="1">
            <a:spLocks noChangeArrowheads="1"/>
          </p:cNvSpPr>
          <p:nvPr/>
        </p:nvSpPr>
        <p:spPr bwMode="auto">
          <a:xfrm>
            <a:off x="369888" y="3975100"/>
            <a:ext cx="21685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t>   (</a:t>
            </a:r>
            <a:r>
              <a:rPr lang="zh-CN" altLang="en-US" b="1"/>
              <a:t>嵌套集合形式</a:t>
            </a:r>
            <a:r>
              <a:rPr lang="en-US" altLang="zh-CN" b="1" dirty="0"/>
              <a:t>)</a:t>
            </a:r>
            <a:endParaRPr lang="en-US" altLang="zh-CN" b="1" dirty="0"/>
          </a:p>
        </p:txBody>
      </p:sp>
      <p:sp>
        <p:nvSpPr>
          <p:cNvPr id="14341" name="文本框 4"/>
          <p:cNvSpPr txBox="1">
            <a:spLocks noChangeArrowheads="1"/>
          </p:cNvSpPr>
          <p:nvPr/>
        </p:nvSpPr>
        <p:spPr bwMode="auto">
          <a:xfrm>
            <a:off x="369888" y="5029200"/>
            <a:ext cx="24066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t>   (</a:t>
            </a:r>
            <a:r>
              <a:rPr lang="zh-CN" altLang="en-US" b="1"/>
              <a:t>嵌套括号表示法</a:t>
            </a:r>
            <a:r>
              <a:rPr lang="en-US" altLang="zh-CN" b="1" dirty="0"/>
              <a:t>)</a:t>
            </a:r>
            <a:endParaRPr lang="en-US" altLang="zh-CN" b="1" dirty="0"/>
          </a:p>
        </p:txBody>
      </p:sp>
      <p:pic>
        <p:nvPicPr>
          <p:cNvPr id="14342" name="图片 44"/>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721100" y="2116138"/>
            <a:ext cx="5422900" cy="2506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右箭头 5"/>
          <p:cNvSpPr/>
          <p:nvPr/>
        </p:nvSpPr>
        <p:spPr>
          <a:xfrm>
            <a:off x="2538413" y="2670175"/>
            <a:ext cx="1666875" cy="3698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sp>
        <p:nvSpPr>
          <p:cNvPr id="8" name="矩形 7"/>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14345" name="图片 9"/>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6" name="文本框 10"/>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14337">
                                            <p:txEl>
                                              <p:pRg st="2" end="2"/>
                                            </p:txEl>
                                          </p:spTgt>
                                        </p:tgtEl>
                                        <p:attrNameLst>
                                          <p:attrName>style.color</p:attrName>
                                        </p:attrNameLst>
                                      </p:cBhvr>
                                      <p:to>
                                        <a:srgbClr val="FF0000"/>
                                      </p:to>
                                    </p:animClr>
                                    <p:animClr clrSpc="rgb" dir="cw">
                                      <p:cBhvr>
                                        <p:cTn id="7" dur="500" fill="hold"/>
                                        <p:tgtEl>
                                          <p:spTgt spid="14337">
                                            <p:txEl>
                                              <p:pRg st="2" end="2"/>
                                            </p:txEl>
                                          </p:spTgt>
                                        </p:tgtEl>
                                        <p:attrNameLst>
                                          <p:attrName>fillcolor</p:attrName>
                                        </p:attrNameLst>
                                      </p:cBhvr>
                                      <p:to>
                                        <a:srgbClr val="FF0000"/>
                                      </p:to>
                                    </p:animClr>
                                    <p:set>
                                      <p:cBhvr>
                                        <p:cTn id="8" dur="500" fill="hold"/>
                                        <p:tgtEl>
                                          <p:spTgt spid="14337">
                                            <p:txEl>
                                              <p:pRg st="2" end="2"/>
                                            </p:txEl>
                                          </p:spTgt>
                                        </p:tgtEl>
                                        <p:attrNameLst>
                                          <p:attrName>fill.type</p:attrName>
                                        </p:attrNameLst>
                                      </p:cBhvr>
                                      <p:to>
                                        <p:strVal val="solid"/>
                                      </p:to>
                                    </p:set>
                                    <p:set>
                                      <p:cBhvr>
                                        <p:cTn id="9" dur="500" fill="hold"/>
                                        <p:tgtEl>
                                          <p:spTgt spid="14337">
                                            <p:txEl>
                                              <p:pRg st="2" end="2"/>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nodeType="clickEffect">
                                  <p:stCondLst>
                                    <p:cond delay="0"/>
                                  </p:stCondLst>
                                  <p:childTnLst>
                                    <p:animClr clrSpc="rgb" dir="cw">
                                      <p:cBhvr override="childStyle">
                                        <p:cTn id="13" dur="500" fill="hold"/>
                                        <p:tgtEl>
                                          <p:spTgt spid="14339">
                                            <p:txEl>
                                              <p:pRg st="0" end="0"/>
                                            </p:txEl>
                                          </p:spTgt>
                                        </p:tgtEl>
                                        <p:attrNameLst>
                                          <p:attrName>style.color</p:attrName>
                                        </p:attrNameLst>
                                      </p:cBhvr>
                                      <p:to>
                                        <a:srgbClr val="FF0000"/>
                                      </p:to>
                                    </p:animClr>
                                    <p:animClr clrSpc="rgb" dir="cw">
                                      <p:cBhvr>
                                        <p:cTn id="14" dur="500" fill="hold"/>
                                        <p:tgtEl>
                                          <p:spTgt spid="14339">
                                            <p:txEl>
                                              <p:pRg st="0" end="0"/>
                                            </p:txEl>
                                          </p:spTgt>
                                        </p:tgtEl>
                                        <p:attrNameLst>
                                          <p:attrName>fillcolor</p:attrName>
                                        </p:attrNameLst>
                                      </p:cBhvr>
                                      <p:to>
                                        <a:srgbClr val="FF0000"/>
                                      </p:to>
                                    </p:animClr>
                                    <p:set>
                                      <p:cBhvr>
                                        <p:cTn id="15" dur="500" fill="hold"/>
                                        <p:tgtEl>
                                          <p:spTgt spid="14339">
                                            <p:txEl>
                                              <p:pRg st="0" end="0"/>
                                            </p:txEl>
                                          </p:spTgt>
                                        </p:tgtEl>
                                        <p:attrNameLst>
                                          <p:attrName>fill.type</p:attrName>
                                        </p:attrNameLst>
                                      </p:cBhvr>
                                      <p:to>
                                        <p:strVal val="solid"/>
                                      </p:to>
                                    </p:set>
                                    <p:set>
                                      <p:cBhvr>
                                        <p:cTn id="16" dur="500" fill="hold"/>
                                        <p:tgtEl>
                                          <p:spTgt spid="14339">
                                            <p:txEl>
                                              <p:pRg st="0" end="0"/>
                                            </p:txEl>
                                          </p:spTgt>
                                        </p:tgtEl>
                                        <p:attrNameLst>
                                          <p:attrName>fill.on</p:attrName>
                                        </p:attrNameLst>
                                      </p:cBhvr>
                                      <p:to>
                                        <p:strVal val="tru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3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文本框 2"/>
          <p:cNvSpPr txBox="1">
            <a:spLocks noChangeArrowheads="1"/>
          </p:cNvSpPr>
          <p:nvPr/>
        </p:nvSpPr>
        <p:spPr bwMode="auto">
          <a:xfrm>
            <a:off x="369888" y="776288"/>
            <a:ext cx="8404225" cy="5529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2800" b="1" dirty="0">
                <a:latin typeface="微软雅黑" panose="020B0503020204020204" pitchFamily="34" charset="-122"/>
                <a:ea typeface="微软雅黑" panose="020B0503020204020204" pitchFamily="34" charset="-122"/>
              </a:rPr>
              <a:t>树的图解表示法 </a:t>
            </a:r>
            <a:endParaRPr lang="zh-CN" altLang="en-US" sz="2800" b="1" dirty="0">
              <a:latin typeface="微软雅黑" panose="020B0503020204020204" pitchFamily="34" charset="-122"/>
              <a:ea typeface="微软雅黑" panose="020B0503020204020204" pitchFamily="34" charset="-122"/>
            </a:endParaRPr>
          </a:p>
          <a:p>
            <a:pPr>
              <a:lnSpc>
                <a:spcPct val="150000"/>
              </a:lnSpc>
            </a:pPr>
            <a:endParaRPr lang="zh-CN" altLang="en-US" sz="2200" dirty="0">
              <a:latin typeface="微软雅黑" panose="020B0503020204020204" pitchFamily="34" charset="-122"/>
              <a:ea typeface="微软雅黑" panose="020B0503020204020204" pitchFamily="34" charset="-122"/>
            </a:endParaRPr>
          </a:p>
          <a:p>
            <a:pPr>
              <a:lnSpc>
                <a:spcPct val="290000"/>
              </a:lnSpc>
            </a:pPr>
            <a:r>
              <a:rPr lang="en-US" altLang="zh-CN" sz="2400" b="1" dirty="0">
                <a:solidFill>
                  <a:srgbClr val="FF0000"/>
                </a:solidFill>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倒置树结构</a:t>
            </a:r>
            <a:endParaRPr lang="zh-CN" altLang="en-US" sz="2400" b="1" dirty="0">
              <a:solidFill>
                <a:srgbClr val="FF0000"/>
              </a:solidFill>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dirty="0">
                <a:solidFill>
                  <a:srgbClr val="FF0000"/>
                </a:solidFill>
                <a:latin typeface="微软雅黑" panose="020B0503020204020204" pitchFamily="34" charset="-122"/>
                <a:ea typeface="微软雅黑" panose="020B0503020204020204" pitchFamily="34" charset="-122"/>
              </a:rPr>
              <a:t>文氏图表示法</a:t>
            </a:r>
            <a:endParaRPr lang="zh-CN" altLang="en-US" sz="2400" b="1" dirty="0">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广义表形式</a:t>
            </a:r>
            <a:endParaRPr lang="zh-CN" altLang="en-US" sz="2400" b="1" dirty="0">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dirty="0">
                <a:latin typeface="微软雅黑" panose="020B0503020204020204" pitchFamily="34" charset="-122"/>
                <a:ea typeface="微软雅黑" panose="020B0503020204020204" pitchFamily="34" charset="-122"/>
              </a:rPr>
              <a:t>凹入表示法</a:t>
            </a:r>
            <a:endParaRPr lang="zh-CN" altLang="en-US" sz="2400" b="1" dirty="0">
              <a:latin typeface="微软雅黑" panose="020B0503020204020204" pitchFamily="34" charset="-122"/>
              <a:ea typeface="微软雅黑" panose="020B0503020204020204" pitchFamily="34" charset="-122"/>
            </a:endParaRPr>
          </a:p>
        </p:txBody>
      </p:sp>
      <p:sp>
        <p:nvSpPr>
          <p:cNvPr id="16386"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FA9CA12-EE23-48E6-8016-1CCA903E0F95}" type="slidenum">
              <a:rPr lang="zh-CN" altLang="en-US">
                <a:latin typeface="Calibri" panose="020F0502020204030204" pitchFamily="34" charset="0"/>
              </a:rPr>
            </a:fld>
            <a:endParaRPr lang="zh-CN" altLang="en-US">
              <a:latin typeface="Calibri" panose="020F0502020204030204" pitchFamily="34" charset="0"/>
            </a:endParaRPr>
          </a:p>
        </p:txBody>
      </p:sp>
      <p:sp>
        <p:nvSpPr>
          <p:cNvPr id="16387" name="文本框 1"/>
          <p:cNvSpPr txBox="1">
            <a:spLocks noChangeArrowheads="1"/>
          </p:cNvSpPr>
          <p:nvPr/>
        </p:nvSpPr>
        <p:spPr bwMode="auto">
          <a:xfrm>
            <a:off x="369888" y="2921000"/>
            <a:ext cx="16541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solidFill>
                  <a:srgbClr val="FF0000"/>
                </a:solidFill>
              </a:rPr>
              <a:t>   </a:t>
            </a:r>
            <a:r>
              <a:rPr lang="en-US" altLang="zh-CN" b="1" dirty="0"/>
              <a:t>(</a:t>
            </a:r>
            <a:r>
              <a:rPr lang="zh-CN" altLang="en-US" b="1"/>
              <a:t>树形表示法</a:t>
            </a:r>
            <a:r>
              <a:rPr lang="en-US" altLang="zh-CN" b="1" dirty="0"/>
              <a:t>)</a:t>
            </a:r>
            <a:endParaRPr lang="en-US" altLang="zh-CN" b="1" dirty="0"/>
          </a:p>
        </p:txBody>
      </p:sp>
      <p:sp>
        <p:nvSpPr>
          <p:cNvPr id="16388" name="文本框 3"/>
          <p:cNvSpPr txBox="1">
            <a:spLocks noChangeArrowheads="1"/>
          </p:cNvSpPr>
          <p:nvPr/>
        </p:nvSpPr>
        <p:spPr bwMode="auto">
          <a:xfrm>
            <a:off x="369888" y="3975100"/>
            <a:ext cx="21701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t>   </a:t>
            </a:r>
            <a:r>
              <a:rPr lang="en-US" altLang="zh-CN" b="1" dirty="0">
                <a:solidFill>
                  <a:srgbClr val="FF0000"/>
                </a:solidFill>
              </a:rPr>
              <a:t>(</a:t>
            </a:r>
            <a:r>
              <a:rPr lang="zh-CN" altLang="en-US" b="1">
                <a:solidFill>
                  <a:srgbClr val="FF0000"/>
                </a:solidFill>
              </a:rPr>
              <a:t>嵌套集合形式</a:t>
            </a:r>
            <a:r>
              <a:rPr lang="en-US" altLang="zh-CN" b="1" dirty="0">
                <a:solidFill>
                  <a:srgbClr val="FF0000"/>
                </a:solidFill>
              </a:rPr>
              <a:t>)</a:t>
            </a:r>
            <a:endParaRPr lang="en-US" altLang="zh-CN" b="1" dirty="0">
              <a:solidFill>
                <a:srgbClr val="FF0000"/>
              </a:solidFill>
            </a:endParaRPr>
          </a:p>
        </p:txBody>
      </p:sp>
      <p:sp>
        <p:nvSpPr>
          <p:cNvPr id="16389" name="文本框 4"/>
          <p:cNvSpPr txBox="1">
            <a:spLocks noChangeArrowheads="1"/>
          </p:cNvSpPr>
          <p:nvPr/>
        </p:nvSpPr>
        <p:spPr bwMode="auto">
          <a:xfrm>
            <a:off x="369888" y="5029200"/>
            <a:ext cx="24066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t>   (</a:t>
            </a:r>
            <a:r>
              <a:rPr lang="zh-CN" altLang="en-US" b="1"/>
              <a:t>嵌套括号表示法</a:t>
            </a:r>
            <a:r>
              <a:rPr lang="en-US" altLang="zh-CN" b="1" dirty="0"/>
              <a:t>)</a:t>
            </a:r>
            <a:endParaRPr lang="en-US" altLang="zh-CN" b="1" dirty="0"/>
          </a:p>
        </p:txBody>
      </p:sp>
      <p:sp>
        <p:nvSpPr>
          <p:cNvPr id="6" name="右箭头 5"/>
          <p:cNvSpPr/>
          <p:nvPr/>
        </p:nvSpPr>
        <p:spPr>
          <a:xfrm>
            <a:off x="2698750" y="3619500"/>
            <a:ext cx="1031875" cy="3190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16391" name="图片 3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889375" y="1733550"/>
            <a:ext cx="4749800" cy="448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矩形 34"/>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16393" name="图片 3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94" name="文本框 3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文本框 2"/>
          <p:cNvSpPr txBox="1">
            <a:spLocks noChangeArrowheads="1"/>
          </p:cNvSpPr>
          <p:nvPr/>
        </p:nvSpPr>
        <p:spPr bwMode="auto">
          <a:xfrm>
            <a:off x="369888" y="776288"/>
            <a:ext cx="8404225" cy="5529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2800" b="1">
                <a:latin typeface="微软雅黑" panose="020B0503020204020204" pitchFamily="34" charset="-122"/>
                <a:ea typeface="微软雅黑" panose="020B0503020204020204" pitchFamily="34" charset="-122"/>
              </a:rPr>
              <a:t>树的图解表示法 </a:t>
            </a:r>
            <a:endParaRPr lang="zh-CN" altLang="en-US" sz="2800" b="1">
              <a:latin typeface="微软雅黑" panose="020B0503020204020204" pitchFamily="34" charset="-122"/>
              <a:ea typeface="微软雅黑" panose="020B0503020204020204" pitchFamily="34" charset="-122"/>
            </a:endParaRPr>
          </a:p>
          <a:p>
            <a:pPr>
              <a:lnSpc>
                <a:spcPct val="150000"/>
              </a:lnSpc>
            </a:pPr>
            <a:endParaRPr lang="zh-CN" altLang="en-US" sz="2200">
              <a:latin typeface="微软雅黑" panose="020B0503020204020204" pitchFamily="34" charset="-122"/>
              <a:ea typeface="微软雅黑" panose="020B0503020204020204" pitchFamily="34" charset="-122"/>
            </a:endParaRPr>
          </a:p>
          <a:p>
            <a:pPr>
              <a:lnSpc>
                <a:spcPct val="290000"/>
              </a:lnSpc>
            </a:pPr>
            <a:r>
              <a:rPr lang="en-US" altLang="zh-CN" sz="2400" b="1" dirty="0">
                <a:solidFill>
                  <a:srgbClr val="FF0000"/>
                </a:solidFill>
                <a:latin typeface="微软雅黑" panose="020B0503020204020204" pitchFamily="34" charset="-122"/>
                <a:ea typeface="微软雅黑" panose="020B0503020204020204" pitchFamily="34" charset="-122"/>
              </a:rPr>
              <a:t>  </a:t>
            </a:r>
            <a:r>
              <a:rPr lang="zh-CN" altLang="en-US" sz="2400" b="1">
                <a:latin typeface="微软雅黑" panose="020B0503020204020204" pitchFamily="34" charset="-122"/>
                <a:ea typeface="微软雅黑" panose="020B0503020204020204" pitchFamily="34" charset="-122"/>
              </a:rPr>
              <a:t>倒置树结构</a:t>
            </a:r>
            <a:endParaRPr lang="zh-CN" altLang="en-US" sz="2400" b="1">
              <a:solidFill>
                <a:srgbClr val="FF0000"/>
              </a:solidFill>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a:latin typeface="微软雅黑" panose="020B0503020204020204" pitchFamily="34" charset="-122"/>
                <a:ea typeface="微软雅黑" panose="020B0503020204020204" pitchFamily="34" charset="-122"/>
              </a:rPr>
              <a:t>文氏图表示法</a:t>
            </a:r>
            <a:endParaRPr lang="zh-CN" altLang="en-US" sz="2400" b="1">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a:solidFill>
                  <a:srgbClr val="FF0000"/>
                </a:solidFill>
                <a:latin typeface="微软雅黑" panose="020B0503020204020204" pitchFamily="34" charset="-122"/>
                <a:ea typeface="微软雅黑" panose="020B0503020204020204" pitchFamily="34" charset="-122"/>
              </a:rPr>
              <a:t>广义表形式</a:t>
            </a:r>
            <a:endParaRPr lang="zh-CN" altLang="en-US" sz="2400" b="1">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a:latin typeface="微软雅黑" panose="020B0503020204020204" pitchFamily="34" charset="-122"/>
                <a:ea typeface="微软雅黑" panose="020B0503020204020204" pitchFamily="34" charset="-122"/>
              </a:rPr>
              <a:t>凹入表示法</a:t>
            </a:r>
            <a:endParaRPr lang="zh-CN" altLang="en-US" sz="2400" b="1">
              <a:latin typeface="微软雅黑" panose="020B0503020204020204" pitchFamily="34" charset="-122"/>
              <a:ea typeface="微软雅黑" panose="020B0503020204020204" pitchFamily="34" charset="-122"/>
            </a:endParaRPr>
          </a:p>
        </p:txBody>
      </p:sp>
      <p:sp>
        <p:nvSpPr>
          <p:cNvPr id="18434"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FF465DB-CBFC-457A-AD03-09EC621382B4}" type="slidenum">
              <a:rPr lang="zh-CN" altLang="en-US">
                <a:latin typeface="Calibri" panose="020F0502020204030204" pitchFamily="34" charset="0"/>
              </a:rPr>
            </a:fld>
            <a:endParaRPr lang="zh-CN" altLang="en-US">
              <a:latin typeface="Calibri" panose="020F0502020204030204" pitchFamily="34" charset="0"/>
            </a:endParaRPr>
          </a:p>
        </p:txBody>
      </p:sp>
      <p:sp>
        <p:nvSpPr>
          <p:cNvPr id="18435" name="文本框 1"/>
          <p:cNvSpPr txBox="1">
            <a:spLocks noChangeArrowheads="1"/>
          </p:cNvSpPr>
          <p:nvPr/>
        </p:nvSpPr>
        <p:spPr bwMode="auto">
          <a:xfrm>
            <a:off x="369888" y="2933700"/>
            <a:ext cx="16525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solidFill>
                  <a:srgbClr val="FF0000"/>
                </a:solidFill>
              </a:rPr>
              <a:t>   </a:t>
            </a:r>
            <a:r>
              <a:rPr lang="en-US" altLang="zh-CN" b="1" dirty="0"/>
              <a:t>(</a:t>
            </a:r>
            <a:r>
              <a:rPr lang="zh-CN" altLang="en-US" b="1"/>
              <a:t>树形表示法</a:t>
            </a:r>
            <a:r>
              <a:rPr lang="en-US" altLang="zh-CN" b="1" dirty="0"/>
              <a:t>)</a:t>
            </a:r>
            <a:endParaRPr lang="en-US" altLang="zh-CN" b="1" dirty="0"/>
          </a:p>
        </p:txBody>
      </p:sp>
      <p:sp>
        <p:nvSpPr>
          <p:cNvPr id="18436" name="文本框 3"/>
          <p:cNvSpPr txBox="1">
            <a:spLocks noChangeArrowheads="1"/>
          </p:cNvSpPr>
          <p:nvPr/>
        </p:nvSpPr>
        <p:spPr bwMode="auto">
          <a:xfrm>
            <a:off x="369888" y="3987800"/>
            <a:ext cx="21685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t>   (</a:t>
            </a:r>
            <a:r>
              <a:rPr lang="zh-CN" altLang="en-US" b="1"/>
              <a:t>嵌套集合形式</a:t>
            </a:r>
            <a:r>
              <a:rPr lang="en-US" altLang="zh-CN" b="1" dirty="0"/>
              <a:t>)</a:t>
            </a:r>
            <a:endParaRPr lang="en-US" altLang="zh-CN" b="1" dirty="0"/>
          </a:p>
        </p:txBody>
      </p:sp>
      <p:sp>
        <p:nvSpPr>
          <p:cNvPr id="18437" name="文本框 4"/>
          <p:cNvSpPr txBox="1">
            <a:spLocks noChangeArrowheads="1"/>
          </p:cNvSpPr>
          <p:nvPr/>
        </p:nvSpPr>
        <p:spPr bwMode="auto">
          <a:xfrm>
            <a:off x="369888" y="5041900"/>
            <a:ext cx="24066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t>   </a:t>
            </a:r>
            <a:r>
              <a:rPr lang="en-US" altLang="zh-CN" b="1" dirty="0">
                <a:solidFill>
                  <a:srgbClr val="FF0000"/>
                </a:solidFill>
              </a:rPr>
              <a:t>(</a:t>
            </a:r>
            <a:r>
              <a:rPr lang="zh-CN" altLang="en-US" b="1">
                <a:solidFill>
                  <a:srgbClr val="FF0000"/>
                </a:solidFill>
              </a:rPr>
              <a:t>嵌套括号表示法</a:t>
            </a:r>
            <a:r>
              <a:rPr lang="en-US" altLang="zh-CN" b="1" dirty="0">
                <a:solidFill>
                  <a:srgbClr val="FF0000"/>
                </a:solidFill>
              </a:rPr>
              <a:t>)</a:t>
            </a:r>
            <a:endParaRPr lang="en-US" altLang="zh-CN" b="1" dirty="0">
              <a:solidFill>
                <a:srgbClr val="FF0000"/>
              </a:solidFill>
            </a:endParaRPr>
          </a:p>
        </p:txBody>
      </p:sp>
      <p:sp>
        <p:nvSpPr>
          <p:cNvPr id="6" name="右箭头 5"/>
          <p:cNvSpPr/>
          <p:nvPr/>
        </p:nvSpPr>
        <p:spPr>
          <a:xfrm>
            <a:off x="2295525" y="4722813"/>
            <a:ext cx="481013" cy="2984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sp>
        <p:nvSpPr>
          <p:cNvPr id="10" name="矩形 9"/>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18440"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1"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18442" name="文本框 1"/>
          <p:cNvSpPr txBox="1">
            <a:spLocks noChangeArrowheads="1"/>
          </p:cNvSpPr>
          <p:nvPr/>
        </p:nvSpPr>
        <p:spPr bwMode="auto">
          <a:xfrm>
            <a:off x="2909888" y="4579938"/>
            <a:ext cx="586422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b="1" dirty="0"/>
              <a:t>(A(B(E(K,L),F),C(G),D(H(M),I,J)))</a:t>
            </a:r>
            <a:endParaRPr lang="zh-CN" altLang="en-US" sz="3200" b="1"/>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文本框 2"/>
          <p:cNvSpPr txBox="1">
            <a:spLocks noChangeArrowheads="1"/>
          </p:cNvSpPr>
          <p:nvPr/>
        </p:nvSpPr>
        <p:spPr bwMode="auto">
          <a:xfrm>
            <a:off x="369888" y="776288"/>
            <a:ext cx="8404225" cy="5529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2800" b="1">
                <a:latin typeface="微软雅黑" panose="020B0503020204020204" pitchFamily="34" charset="-122"/>
                <a:ea typeface="微软雅黑" panose="020B0503020204020204" pitchFamily="34" charset="-122"/>
              </a:rPr>
              <a:t>树的图解表示法 </a:t>
            </a:r>
            <a:endParaRPr lang="zh-CN" altLang="en-US" sz="2800" b="1">
              <a:latin typeface="微软雅黑" panose="020B0503020204020204" pitchFamily="34" charset="-122"/>
              <a:ea typeface="微软雅黑" panose="020B0503020204020204" pitchFamily="34" charset="-122"/>
            </a:endParaRPr>
          </a:p>
          <a:p>
            <a:pPr>
              <a:lnSpc>
                <a:spcPct val="150000"/>
              </a:lnSpc>
            </a:pPr>
            <a:endParaRPr lang="zh-CN" altLang="en-US" sz="2200">
              <a:latin typeface="微软雅黑" panose="020B0503020204020204" pitchFamily="34" charset="-122"/>
              <a:ea typeface="微软雅黑" panose="020B0503020204020204" pitchFamily="34" charset="-122"/>
            </a:endParaRPr>
          </a:p>
          <a:p>
            <a:pPr>
              <a:lnSpc>
                <a:spcPct val="290000"/>
              </a:lnSpc>
            </a:pPr>
            <a:r>
              <a:rPr lang="en-US" altLang="zh-CN" sz="2400" b="1" dirty="0">
                <a:solidFill>
                  <a:srgbClr val="FF0000"/>
                </a:solidFill>
                <a:latin typeface="微软雅黑" panose="020B0503020204020204" pitchFamily="34" charset="-122"/>
                <a:ea typeface="微软雅黑" panose="020B0503020204020204" pitchFamily="34" charset="-122"/>
              </a:rPr>
              <a:t>  </a:t>
            </a:r>
            <a:r>
              <a:rPr lang="zh-CN" altLang="en-US" sz="2400" b="1">
                <a:latin typeface="微软雅黑" panose="020B0503020204020204" pitchFamily="34" charset="-122"/>
                <a:ea typeface="微软雅黑" panose="020B0503020204020204" pitchFamily="34" charset="-122"/>
              </a:rPr>
              <a:t>倒置树结构</a:t>
            </a:r>
            <a:endParaRPr lang="zh-CN" altLang="en-US" sz="2400" b="1">
              <a:solidFill>
                <a:srgbClr val="FF0000"/>
              </a:solidFill>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a:latin typeface="微软雅黑" panose="020B0503020204020204" pitchFamily="34" charset="-122"/>
                <a:ea typeface="微软雅黑" panose="020B0503020204020204" pitchFamily="34" charset="-122"/>
              </a:rPr>
              <a:t>文氏图表示法</a:t>
            </a:r>
            <a:endParaRPr lang="zh-CN" altLang="en-US" sz="2400" b="1">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a:latin typeface="微软雅黑" panose="020B0503020204020204" pitchFamily="34" charset="-122"/>
                <a:ea typeface="微软雅黑" panose="020B0503020204020204" pitchFamily="34" charset="-122"/>
              </a:rPr>
              <a:t>广义表形式</a:t>
            </a:r>
            <a:endParaRPr lang="zh-CN" altLang="en-US" sz="2400" b="1">
              <a:latin typeface="微软雅黑" panose="020B0503020204020204" pitchFamily="34" charset="-122"/>
              <a:ea typeface="微软雅黑" panose="020B0503020204020204" pitchFamily="34" charset="-122"/>
            </a:endParaRPr>
          </a:p>
          <a:p>
            <a:pPr>
              <a:lnSpc>
                <a:spcPct val="290000"/>
              </a:lnSpc>
            </a:pPr>
            <a:r>
              <a:rPr lang="en-US" altLang="zh-CN" sz="2400" b="1" dirty="0">
                <a:latin typeface="微软雅黑" panose="020B0503020204020204" pitchFamily="34" charset="-122"/>
                <a:ea typeface="微软雅黑" panose="020B0503020204020204" pitchFamily="34" charset="-122"/>
              </a:rPr>
              <a:t>  </a:t>
            </a:r>
            <a:r>
              <a:rPr lang="zh-CN" altLang="en-US" sz="2400" b="1">
                <a:solidFill>
                  <a:srgbClr val="FF0000"/>
                </a:solidFill>
                <a:latin typeface="微软雅黑" panose="020B0503020204020204" pitchFamily="34" charset="-122"/>
                <a:ea typeface="微软雅黑" panose="020B0503020204020204" pitchFamily="34" charset="-122"/>
              </a:rPr>
              <a:t>凹入表示法</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20482"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93290BC2-278B-4BEB-B7F2-91C4151F6DAD}" type="slidenum">
              <a:rPr lang="zh-CN" altLang="en-US">
                <a:latin typeface="Calibri" panose="020F0502020204030204" pitchFamily="34" charset="0"/>
              </a:rPr>
            </a:fld>
            <a:endParaRPr lang="zh-CN" altLang="en-US">
              <a:latin typeface="Calibri" panose="020F0502020204030204" pitchFamily="34" charset="0"/>
            </a:endParaRPr>
          </a:p>
        </p:txBody>
      </p:sp>
      <p:sp>
        <p:nvSpPr>
          <p:cNvPr id="20483" name="文本框 1"/>
          <p:cNvSpPr txBox="1">
            <a:spLocks noChangeArrowheads="1"/>
          </p:cNvSpPr>
          <p:nvPr/>
        </p:nvSpPr>
        <p:spPr bwMode="auto">
          <a:xfrm>
            <a:off x="369888" y="2921000"/>
            <a:ext cx="16525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solidFill>
                  <a:srgbClr val="FF0000"/>
                </a:solidFill>
              </a:rPr>
              <a:t>   </a:t>
            </a:r>
            <a:r>
              <a:rPr lang="en-US" altLang="zh-CN" b="1" dirty="0"/>
              <a:t>(</a:t>
            </a:r>
            <a:r>
              <a:rPr lang="zh-CN" altLang="en-US" b="1"/>
              <a:t>树形表示法</a:t>
            </a:r>
            <a:r>
              <a:rPr lang="en-US" altLang="zh-CN" b="1" dirty="0"/>
              <a:t>)</a:t>
            </a:r>
            <a:endParaRPr lang="en-US" altLang="zh-CN" b="1" dirty="0"/>
          </a:p>
        </p:txBody>
      </p:sp>
      <p:sp>
        <p:nvSpPr>
          <p:cNvPr id="20484" name="文本框 3"/>
          <p:cNvSpPr txBox="1">
            <a:spLocks noChangeArrowheads="1"/>
          </p:cNvSpPr>
          <p:nvPr/>
        </p:nvSpPr>
        <p:spPr bwMode="auto">
          <a:xfrm>
            <a:off x="369888" y="3975100"/>
            <a:ext cx="21685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t>   (</a:t>
            </a:r>
            <a:r>
              <a:rPr lang="zh-CN" altLang="en-US" b="1"/>
              <a:t>嵌套集合形式</a:t>
            </a:r>
            <a:r>
              <a:rPr lang="en-US" altLang="zh-CN" b="1" dirty="0"/>
              <a:t>)</a:t>
            </a:r>
            <a:endParaRPr lang="en-US" altLang="zh-CN" b="1" dirty="0"/>
          </a:p>
        </p:txBody>
      </p:sp>
      <p:sp>
        <p:nvSpPr>
          <p:cNvPr id="20485" name="文本框 4"/>
          <p:cNvSpPr txBox="1">
            <a:spLocks noChangeArrowheads="1"/>
          </p:cNvSpPr>
          <p:nvPr/>
        </p:nvSpPr>
        <p:spPr bwMode="auto">
          <a:xfrm>
            <a:off x="369888" y="5029200"/>
            <a:ext cx="24066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b="1" dirty="0"/>
              <a:t>   (</a:t>
            </a:r>
            <a:r>
              <a:rPr lang="zh-CN" altLang="en-US" b="1"/>
              <a:t>嵌套括号表示法</a:t>
            </a:r>
            <a:r>
              <a:rPr lang="en-US" altLang="zh-CN" b="1" dirty="0"/>
              <a:t>)</a:t>
            </a:r>
            <a:endParaRPr lang="en-US" altLang="zh-CN" b="1" dirty="0"/>
          </a:p>
        </p:txBody>
      </p:sp>
      <p:sp>
        <p:nvSpPr>
          <p:cNvPr id="6" name="右箭头 5"/>
          <p:cNvSpPr/>
          <p:nvPr/>
        </p:nvSpPr>
        <p:spPr>
          <a:xfrm>
            <a:off x="2520950" y="5692775"/>
            <a:ext cx="1562100" cy="3175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20487" name="图片 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778034" y="927100"/>
            <a:ext cx="2573337" cy="579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矩形 9"/>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20489" name="图片 1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90"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结点</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22530"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2B4490A0-2645-4437-BBA3-2948AAB015D8}"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22532"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3"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22534"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22535"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22537"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结点</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22538" name="文本框 7"/>
          <p:cNvSpPr txBox="1">
            <a:spLocks noChangeArrowheads="1"/>
          </p:cNvSpPr>
          <p:nvPr/>
        </p:nvSpPr>
        <p:spPr bwMode="auto">
          <a:xfrm>
            <a:off x="2205038" y="2873375"/>
            <a:ext cx="42735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包括一个数据元素及若干指向其它结点的分支信息。</a:t>
            </a:r>
            <a:endParaRPr lang="zh-CN" altLang="en-US" sz="2400">
              <a:latin typeface="微软雅黑" panose="020B0503020204020204" pitchFamily="34" charset="-122"/>
              <a:ea typeface="微软雅黑" panose="020B0503020204020204" pitchFamily="34" charset="-122"/>
            </a:endParaRPr>
          </a:p>
        </p:txBody>
      </p:sp>
      <p:pic>
        <p:nvPicPr>
          <p:cNvPr id="22539"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结点的度</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24578"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190CC7F-2A73-4897-950F-1D21BCAC67CF}"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24580"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81"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24582"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24583"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24585"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结点的度</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24586" name="文本框 7"/>
          <p:cNvSpPr txBox="1">
            <a:spLocks noChangeArrowheads="1"/>
          </p:cNvSpPr>
          <p:nvPr/>
        </p:nvSpPr>
        <p:spPr bwMode="auto">
          <a:xfrm>
            <a:off x="2205038" y="2873375"/>
            <a:ext cx="42735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一个结点的子树个数。</a:t>
            </a:r>
            <a:endParaRPr lang="zh-CN" altLang="en-US" sz="2400">
              <a:latin typeface="微软雅黑" panose="020B0503020204020204" pitchFamily="34" charset="-122"/>
              <a:ea typeface="微软雅黑" panose="020B0503020204020204" pitchFamily="34" charset="-122"/>
            </a:endParaRPr>
          </a:p>
        </p:txBody>
      </p:sp>
      <p:pic>
        <p:nvPicPr>
          <p:cNvPr id="24587"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叶结点</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26626"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4289CA30-4682-4C5D-BF1F-2F083DEDAC32}"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26628"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9"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26630"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26631"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26633"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叶结点</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26634" name="文本框 7"/>
          <p:cNvSpPr txBox="1">
            <a:spLocks noChangeArrowheads="1"/>
          </p:cNvSpPr>
          <p:nvPr/>
        </p:nvSpPr>
        <p:spPr bwMode="auto">
          <a:xfrm>
            <a:off x="2205038" y="2873375"/>
            <a:ext cx="42735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度为</a:t>
            </a:r>
            <a:r>
              <a:rPr lang="en-US" altLang="zh-CN" sz="2400" dirty="0">
                <a:latin typeface="微软雅黑" panose="020B0503020204020204" pitchFamily="34" charset="-122"/>
                <a:ea typeface="微软雅黑" panose="020B0503020204020204" pitchFamily="34" charset="-122"/>
              </a:rPr>
              <a:t>0</a:t>
            </a:r>
            <a:r>
              <a:rPr lang="zh-CN" altLang="en-US" sz="2400">
                <a:latin typeface="微软雅黑" panose="020B0503020204020204" pitchFamily="34" charset="-122"/>
                <a:ea typeface="微软雅黑" panose="020B0503020204020204" pitchFamily="34" charset="-122"/>
              </a:rPr>
              <a:t>的结点，即无后继的结点，也称终端结点。</a:t>
            </a:r>
            <a:endParaRPr lang="zh-CN" altLang="en-US" sz="2400">
              <a:latin typeface="微软雅黑" panose="020B0503020204020204" pitchFamily="34" charset="-122"/>
              <a:ea typeface="微软雅黑" panose="020B0503020204020204" pitchFamily="34" charset="-122"/>
            </a:endParaRPr>
          </a:p>
        </p:txBody>
      </p:sp>
      <p:pic>
        <p:nvPicPr>
          <p:cNvPr id="26635"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分支结点</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28674"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FD150C0-DB79-4A8A-8486-90E624D5E575}"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28676"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7"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28678"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28679"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28681"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分支结点</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28682" name="文本框 7"/>
          <p:cNvSpPr txBox="1">
            <a:spLocks noChangeArrowheads="1"/>
          </p:cNvSpPr>
          <p:nvPr/>
        </p:nvSpPr>
        <p:spPr bwMode="auto">
          <a:xfrm>
            <a:off x="2205038" y="2873375"/>
            <a:ext cx="42735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度不为</a:t>
            </a:r>
            <a:r>
              <a:rPr lang="en-US" altLang="zh-CN" sz="2400" dirty="0">
                <a:latin typeface="微软雅黑" panose="020B0503020204020204" pitchFamily="34" charset="-122"/>
                <a:ea typeface="微软雅黑" panose="020B0503020204020204" pitchFamily="34" charset="-122"/>
              </a:rPr>
              <a:t>0</a:t>
            </a:r>
            <a:r>
              <a:rPr lang="zh-CN" altLang="en-US" sz="2400">
                <a:latin typeface="微软雅黑" panose="020B0503020204020204" pitchFamily="34" charset="-122"/>
                <a:ea typeface="微软雅黑" panose="020B0503020204020204" pitchFamily="34" charset="-122"/>
              </a:rPr>
              <a:t>的结点，称为非终端结点。</a:t>
            </a:r>
            <a:endParaRPr lang="zh-CN" altLang="en-US" sz="2400">
              <a:latin typeface="微软雅黑" panose="020B0503020204020204" pitchFamily="34" charset="-122"/>
              <a:ea typeface="微软雅黑" panose="020B0503020204020204" pitchFamily="34" charset="-122"/>
            </a:endParaRPr>
          </a:p>
        </p:txBody>
      </p:sp>
      <p:pic>
        <p:nvPicPr>
          <p:cNvPr id="28683"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孩子结点</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30722"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050FC7E-B64D-4D4D-87F0-59B9656C73A1}"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30724"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30726"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30727"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30729"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孩子结点</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30730" name="文本框 7"/>
          <p:cNvSpPr txBox="1">
            <a:spLocks noChangeArrowheads="1"/>
          </p:cNvSpPr>
          <p:nvPr/>
        </p:nvSpPr>
        <p:spPr bwMode="auto">
          <a:xfrm>
            <a:off x="2205038" y="2873375"/>
            <a:ext cx="42735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一个结点的直接后继称为该结点的孩子结点。</a:t>
            </a:r>
            <a:endParaRPr lang="zh-CN" altLang="en-US" sz="2400">
              <a:latin typeface="微软雅黑" panose="020B0503020204020204" pitchFamily="34" charset="-122"/>
              <a:ea typeface="微软雅黑" panose="020B0503020204020204" pitchFamily="34" charset="-122"/>
            </a:endParaRPr>
          </a:p>
        </p:txBody>
      </p:sp>
      <p:pic>
        <p:nvPicPr>
          <p:cNvPr id="30731"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双亲结点</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32770"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56E42BF-C1C2-48ED-B092-0B4D0AC63F80}"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32772"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3"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32774"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32775"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32777"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双亲结点</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32778" name="文本框 7"/>
          <p:cNvSpPr txBox="1">
            <a:spLocks noChangeArrowheads="1"/>
          </p:cNvSpPr>
          <p:nvPr/>
        </p:nvSpPr>
        <p:spPr bwMode="auto">
          <a:xfrm>
            <a:off x="2205038" y="2873375"/>
            <a:ext cx="42735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一个结点的直接前驱称为该结点的双亲结点。</a:t>
            </a:r>
            <a:endParaRPr lang="zh-CN" altLang="en-US" sz="2400">
              <a:latin typeface="微软雅黑" panose="020B0503020204020204" pitchFamily="34" charset="-122"/>
              <a:ea typeface="微软雅黑" panose="020B0503020204020204" pitchFamily="34" charset="-122"/>
            </a:endParaRPr>
          </a:p>
        </p:txBody>
      </p:sp>
      <p:pic>
        <p:nvPicPr>
          <p:cNvPr id="32779"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7F8F7A39-F7CD-4688-B144-3C6773881405}" type="slidenum">
              <a:rPr lang="zh-CN" altLang="en-US">
                <a:latin typeface="Calibri" panose="020F0502020204030204" pitchFamily="34" charset="0"/>
              </a:rPr>
            </a:fld>
            <a:endParaRPr lang="zh-CN" altLang="en-US">
              <a:latin typeface="Calibri" panose="020F0502020204030204" pitchFamily="34" charset="0"/>
            </a:endParaRPr>
          </a:p>
        </p:txBody>
      </p:sp>
      <p:sp>
        <p:nvSpPr>
          <p:cNvPr id="8195" name="Rectangle 2"/>
          <p:cNvSpPr>
            <a:spLocks noChangeArrowheads="1"/>
          </p:cNvSpPr>
          <p:nvPr/>
        </p:nvSpPr>
        <p:spPr bwMode="auto">
          <a:xfrm>
            <a:off x="165100" y="769938"/>
            <a:ext cx="1588" cy="31115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34914" anchor="ctr">
            <a:spAutoFit/>
          </a:bodyPr>
          <a:lstStyle/>
          <a:p>
            <a:pPr eaLnBrk="0" hangingPunct="0"/>
            <a:endParaRPr lang="zh-CN" altLang="zh-CN">
              <a:latin typeface="Arial" panose="020B060402020202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819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8" name="文本框 16"/>
          <p:cNvSpPr txBox="1">
            <a:spLocks noChangeArrowheads="1"/>
          </p:cNvSpPr>
          <p:nvPr/>
        </p:nvSpPr>
        <p:spPr bwMode="auto">
          <a:xfrm>
            <a:off x="1127125" y="150813"/>
            <a:ext cx="6373813" cy="706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4000">
                <a:solidFill>
                  <a:schemeClr val="bg1"/>
                </a:solidFill>
              </a:rPr>
              <a:t>第六章　树和二叉树</a:t>
            </a:r>
            <a:r>
              <a:rPr lang="zh-CN" altLang="en-US" sz="3200">
                <a:solidFill>
                  <a:schemeClr val="bg1"/>
                </a:solidFill>
              </a:rPr>
              <a:t> </a:t>
            </a:r>
            <a:endParaRPr lang="zh-CN" altLang="en-US" sz="3200">
              <a:solidFill>
                <a:schemeClr val="bg1"/>
              </a:solidFill>
            </a:endParaRPr>
          </a:p>
        </p:txBody>
      </p:sp>
      <p:sp>
        <p:nvSpPr>
          <p:cNvPr id="8" name="矩形 5"/>
          <p:cNvSpPr/>
          <p:nvPr/>
        </p:nvSpPr>
        <p:spPr>
          <a:xfrm>
            <a:off x="494030" y="1130300"/>
            <a:ext cx="7377430" cy="4979505"/>
          </a:xfrm>
          <a:prstGeom prst="rect">
            <a:avLst/>
          </a:prstGeom>
          <a:noFill/>
          <a:ln w="9525">
            <a:noFill/>
          </a:ln>
        </p:spPr>
        <p:txBody>
          <a:bodyPr wrap="square" anchor="t">
            <a:spAutoFit/>
          </a:bodyPr>
          <a:lstStyle/>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 6</a:t>
            </a:r>
            <a:r>
              <a:rPr lang="en-US" altLang="zh-CN" sz="3600" dirty="0">
                <a:latin typeface="微软雅黑" panose="020B0503020204020204" pitchFamily="34" charset="-122"/>
                <a:ea typeface="微软雅黑" panose="020B0503020204020204" pitchFamily="34" charset="-122"/>
                <a:sym typeface="Arial" panose="020B0604020202020204" pitchFamily="34" charset="0"/>
              </a:rPr>
              <a:t>.1</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 树的定义与基本术语</a:t>
            </a:r>
            <a:endParaRPr lang="en-US" altLang="zh-CN" sz="3600" dirty="0">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 6</a:t>
            </a:r>
            <a:r>
              <a:rPr lang="en-US" altLang="zh-CN" sz="3600" dirty="0">
                <a:latin typeface="微软雅黑" panose="020B0503020204020204" pitchFamily="34" charset="-122"/>
                <a:ea typeface="微软雅黑" panose="020B0503020204020204" pitchFamily="34" charset="-122"/>
                <a:sym typeface="Arial" panose="020B0604020202020204" pitchFamily="34" charset="0"/>
              </a:rPr>
              <a:t>.2 </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二叉树</a:t>
            </a:r>
            <a:endParaRPr lang="en-US" altLang="zh-CN" sz="3600" dirty="0">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 6</a:t>
            </a:r>
            <a:r>
              <a:rPr lang="en-US" altLang="zh-CN" sz="3600" dirty="0">
                <a:latin typeface="微软雅黑" panose="020B0503020204020204" pitchFamily="34" charset="-122"/>
                <a:ea typeface="微软雅黑" panose="020B0503020204020204" pitchFamily="34" charset="-122"/>
                <a:sym typeface="Arial" panose="020B0604020202020204" pitchFamily="34" charset="0"/>
              </a:rPr>
              <a:t>.3 </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二叉树的遍历与线索化</a:t>
            </a:r>
            <a:endParaRPr lang="zh-CN" altLang="en-US" sz="3600" dirty="0">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 6</a:t>
            </a:r>
            <a:r>
              <a:rPr lang="en-US" altLang="zh-CN" sz="3600" dirty="0">
                <a:latin typeface="微软雅黑" panose="020B0503020204020204" pitchFamily="34" charset="-122"/>
                <a:ea typeface="微软雅黑" panose="020B0503020204020204" pitchFamily="34" charset="-122"/>
                <a:sym typeface="Arial" panose="020B0604020202020204" pitchFamily="34" charset="0"/>
              </a:rPr>
              <a:t>.4 </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树、森林和二叉树的关系</a:t>
            </a:r>
            <a:endParaRPr lang="zh-CN" altLang="en-US" sz="3600" dirty="0">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3600" dirty="0">
                <a:latin typeface="微软雅黑" panose="020B0503020204020204" pitchFamily="34" charset="-122"/>
                <a:ea typeface="微软雅黑" panose="020B0503020204020204" pitchFamily="34" charset="-122"/>
                <a:sym typeface="Wingdings" panose="05000000000000000000" pitchFamily="2" charset="2"/>
              </a:rPr>
              <a:t> 6</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.5 哈夫曼树及其应用</a:t>
            </a:r>
            <a:endParaRPr lang="zh-CN" altLang="en-US" sz="3200" dirty="0">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a:t>
            </a:r>
            <a:r>
              <a:rPr lang="en-US" altLang="zh-CN" sz="3200" dirty="0">
                <a:latin typeface="微软雅黑" panose="020B0503020204020204" pitchFamily="34" charset="-122"/>
                <a:ea typeface="微软雅黑" panose="020B0503020204020204" pitchFamily="34" charset="-122"/>
                <a:sym typeface="Wingdings" panose="05000000000000000000" pitchFamily="2" charset="2"/>
              </a:rPr>
              <a:t> </a:t>
            </a:r>
            <a:r>
              <a:rPr lang="zh-CN" altLang="en-US" sz="3600" dirty="0">
                <a:latin typeface="微软雅黑" panose="020B0503020204020204" pitchFamily="34" charset="-122"/>
                <a:ea typeface="微软雅黑" panose="020B0503020204020204" pitchFamily="34" charset="-122"/>
                <a:sym typeface="Wingdings" panose="05000000000000000000" pitchFamily="2" charset="2"/>
              </a:rPr>
              <a:t>6</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.6 总结与提高</a:t>
            </a:r>
            <a:endParaRPr lang="zh-CN" altLang="en-US" sz="3200" dirty="0">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兄弟结点</a:t>
            </a:r>
            <a:endParaRPr lang="zh-CN" altLang="en-US" sz="2400" b="1" u="sng" dirty="0">
              <a:solidFill>
                <a:srgbClr val="FF0000"/>
              </a:solidFill>
              <a:latin typeface="微软雅黑" panose="020B0503020204020204" pitchFamily="34" charset="-122"/>
              <a:ea typeface="微软雅黑" panose="020B0503020204020204" pitchFamily="34" charset="-122"/>
            </a:endParaRPr>
          </a:p>
        </p:txBody>
      </p:sp>
      <p:sp>
        <p:nvSpPr>
          <p:cNvPr id="34818"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B87D59A-B71C-470A-BDC6-CB7DD13892B7}"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34820"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21"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34822"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34823"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34825"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兄弟结点</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34826" name="文本框 7"/>
          <p:cNvSpPr txBox="1">
            <a:spLocks noChangeArrowheads="1"/>
          </p:cNvSpPr>
          <p:nvPr/>
        </p:nvSpPr>
        <p:spPr bwMode="auto">
          <a:xfrm>
            <a:off x="2205038" y="2873375"/>
            <a:ext cx="42735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同一双亲结点的孩子结点之间互称兄弟结点。</a:t>
            </a:r>
            <a:endParaRPr lang="zh-CN" altLang="en-US" sz="2400">
              <a:latin typeface="微软雅黑" panose="020B0503020204020204" pitchFamily="34" charset="-122"/>
              <a:ea typeface="微软雅黑" panose="020B0503020204020204" pitchFamily="34" charset="-122"/>
            </a:endParaRPr>
          </a:p>
        </p:txBody>
      </p:sp>
      <p:pic>
        <p:nvPicPr>
          <p:cNvPr id="34827"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36866"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38B5F18-83A0-4B4A-886D-DC91730A1BCE}"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36868"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869"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36870"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36871"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祖先结点</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36873"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祖先结点</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36874" name="文本框 7"/>
          <p:cNvSpPr txBox="1">
            <a:spLocks noChangeArrowheads="1"/>
          </p:cNvSpPr>
          <p:nvPr/>
        </p:nvSpPr>
        <p:spPr bwMode="auto">
          <a:xfrm>
            <a:off x="2205038" y="2873375"/>
            <a:ext cx="4273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一个结点的祖先结点是指从根结点到该结点的路径上的所有结点。</a:t>
            </a:r>
            <a:endParaRPr lang="zh-CN" altLang="en-US" sz="2400">
              <a:latin typeface="微软雅黑" panose="020B0503020204020204" pitchFamily="34" charset="-122"/>
              <a:ea typeface="微软雅黑" panose="020B0503020204020204" pitchFamily="34" charset="-122"/>
            </a:endParaRPr>
          </a:p>
        </p:txBody>
      </p:sp>
      <p:pic>
        <p:nvPicPr>
          <p:cNvPr id="36875"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38914"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170203F-45FB-41C9-8F16-A3C6B6F4238A}"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38916"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7"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38918"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38919"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子孙结点</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38921"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子孙结点</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38922" name="文本框 7"/>
          <p:cNvSpPr txBox="1">
            <a:spLocks noChangeArrowheads="1"/>
          </p:cNvSpPr>
          <p:nvPr/>
        </p:nvSpPr>
        <p:spPr bwMode="auto">
          <a:xfrm>
            <a:off x="2205038" y="2873375"/>
            <a:ext cx="42735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一个结点的直接后继和间接后继称为该结点的子孙结点。</a:t>
            </a:r>
            <a:endParaRPr lang="zh-CN" altLang="en-US" sz="2400">
              <a:latin typeface="微软雅黑" panose="020B0503020204020204" pitchFamily="34" charset="-122"/>
              <a:ea typeface="微软雅黑" panose="020B0503020204020204" pitchFamily="34" charset="-122"/>
            </a:endParaRPr>
          </a:p>
        </p:txBody>
      </p:sp>
      <p:pic>
        <p:nvPicPr>
          <p:cNvPr id="38923"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40962"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066FC9D-9843-4D9F-9AC1-7353BD14F66F}"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40964"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5"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40966"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40967"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树的度</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40969"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树的度</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40970" name="文本框 7"/>
          <p:cNvSpPr txBox="1">
            <a:spLocks noChangeArrowheads="1"/>
          </p:cNvSpPr>
          <p:nvPr/>
        </p:nvSpPr>
        <p:spPr bwMode="auto">
          <a:xfrm>
            <a:off x="2205038" y="2873375"/>
            <a:ext cx="42735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树中所有结点的度的最大值。</a:t>
            </a:r>
            <a:endParaRPr lang="zh-CN" altLang="en-US" sz="2400">
              <a:latin typeface="微软雅黑" panose="020B0503020204020204" pitchFamily="34" charset="-122"/>
              <a:ea typeface="微软雅黑" panose="020B0503020204020204" pitchFamily="34" charset="-122"/>
            </a:endParaRPr>
          </a:p>
        </p:txBody>
      </p:sp>
      <p:pic>
        <p:nvPicPr>
          <p:cNvPr id="40971"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43010"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0618BF3-EE9B-40B7-BB11-D3800AE50551}"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43012"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3"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43014"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43015"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结点的层次</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43017"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结点的层次</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43018" name="文本框 7"/>
          <p:cNvSpPr txBox="1">
            <a:spLocks noChangeArrowheads="1"/>
          </p:cNvSpPr>
          <p:nvPr/>
        </p:nvSpPr>
        <p:spPr bwMode="auto">
          <a:xfrm>
            <a:off x="2205038" y="2873375"/>
            <a:ext cx="42735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dirty="0">
                <a:latin typeface="微软雅黑" panose="020B0503020204020204" pitchFamily="34" charset="-122"/>
                <a:ea typeface="微软雅黑" panose="020B0503020204020204" pitchFamily="34" charset="-122"/>
              </a:rPr>
              <a:t>从根结点开始定义，根结点的层次为</a:t>
            </a: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，直接后继为</a:t>
            </a: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，以此类推。</a:t>
            </a:r>
            <a:endParaRPr lang="zh-CN" altLang="en-US" sz="2400" dirty="0">
              <a:latin typeface="微软雅黑" panose="020B0503020204020204" pitchFamily="34" charset="-122"/>
              <a:ea typeface="微软雅黑" panose="020B0503020204020204" pitchFamily="34" charset="-122"/>
            </a:endParaRPr>
          </a:p>
        </p:txBody>
      </p:sp>
      <p:pic>
        <p:nvPicPr>
          <p:cNvPr id="43019"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45058"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258D0B8-F1FD-4A18-80C0-222DCA94C166}"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45060"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061"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45062"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45063"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树的高度</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45065"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树的高度</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45066" name="文本框 7"/>
          <p:cNvSpPr txBox="1">
            <a:spLocks noChangeArrowheads="1"/>
          </p:cNvSpPr>
          <p:nvPr/>
        </p:nvSpPr>
        <p:spPr bwMode="auto">
          <a:xfrm>
            <a:off x="2205038" y="2873375"/>
            <a:ext cx="427355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树中所有结点的层次的最大值。</a:t>
            </a:r>
            <a:endParaRPr lang="zh-CN" altLang="en-US" sz="2400">
              <a:latin typeface="微软雅黑" panose="020B0503020204020204" pitchFamily="34" charset="-122"/>
              <a:ea typeface="微软雅黑" panose="020B0503020204020204" pitchFamily="34" charset="-122"/>
            </a:endParaRPr>
          </a:p>
        </p:txBody>
      </p:sp>
      <p:pic>
        <p:nvPicPr>
          <p:cNvPr id="45067"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47106"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C4B241E-82F5-4DCE-8405-53D8A847FD4B}"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47108"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09"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47110"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47111"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有序树</a:t>
            </a:r>
            <a:endParaRPr lang="zh-CN" altLang="en-US" sz="2400" b="1" u="sng" dirty="0">
              <a:solidFill>
                <a:srgbClr val="FF0000"/>
              </a:solidFill>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森林</a:t>
            </a:r>
            <a:endParaRPr lang="zh-CN" altLang="en-US" sz="2400" b="1" u="sng" dirty="0">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47113"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有序树</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47114" name="文本框 7"/>
          <p:cNvSpPr txBox="1">
            <a:spLocks noChangeArrowheads="1"/>
          </p:cNvSpPr>
          <p:nvPr/>
        </p:nvSpPr>
        <p:spPr bwMode="auto">
          <a:xfrm>
            <a:off x="2205038" y="2873375"/>
            <a:ext cx="4273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在树Ｔ中，如果各子树</a:t>
            </a:r>
            <a:r>
              <a:rPr lang="en-US" altLang="zh-CN" sz="2400" dirty="0">
                <a:latin typeface="微软雅黑" panose="020B0503020204020204" pitchFamily="34" charset="-122"/>
                <a:ea typeface="微软雅黑" panose="020B0503020204020204" pitchFamily="34" charset="-122"/>
              </a:rPr>
              <a:t>T</a:t>
            </a:r>
            <a:r>
              <a:rPr lang="zh-CN" altLang="en-US" sz="2400">
                <a:latin typeface="微软雅黑" panose="020B0503020204020204" pitchFamily="34" charset="-122"/>
                <a:ea typeface="微软雅黑" panose="020B0503020204020204" pitchFamily="34" charset="-122"/>
              </a:rPr>
              <a:t>ｉ之间是有先后次序的，则称为有序树。</a:t>
            </a:r>
            <a:endParaRPr lang="zh-CN" altLang="en-US" sz="2400">
              <a:latin typeface="微软雅黑" panose="020B0503020204020204" pitchFamily="34" charset="-122"/>
              <a:ea typeface="微软雅黑" panose="020B0503020204020204" pitchFamily="34" charset="-122"/>
            </a:endParaRPr>
          </a:p>
        </p:txBody>
      </p:sp>
      <p:pic>
        <p:nvPicPr>
          <p:cNvPr id="47115"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文本框 2"/>
          <p:cNvSpPr txBox="1">
            <a:spLocks noChangeArrowheads="1"/>
          </p:cNvSpPr>
          <p:nvPr/>
        </p:nvSpPr>
        <p:spPr bwMode="auto">
          <a:xfrm>
            <a:off x="582613" y="1635125"/>
            <a:ext cx="1481137"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叶结点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分支结点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孩子结点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双亲结点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兄弟结点</a:t>
            </a:r>
            <a:endParaRPr lang="zh-CN" altLang="en-US" sz="2400" b="1" u="sng" dirty="0">
              <a:latin typeface="微软雅黑" panose="020B0503020204020204" pitchFamily="34" charset="-122"/>
              <a:ea typeface="微软雅黑" panose="020B0503020204020204" pitchFamily="34" charset="-122"/>
            </a:endParaRPr>
          </a:p>
        </p:txBody>
      </p:sp>
      <p:sp>
        <p:nvSpPr>
          <p:cNvPr id="49154"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1FDCB70-773C-487C-8D42-762C7771035B}"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49156"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9157"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49158"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树的相关术语</a:t>
            </a:r>
            <a:endParaRPr lang="zh-CN" altLang="en-US" sz="2800" b="1">
              <a:latin typeface="微软雅黑" panose="020B0503020204020204" pitchFamily="34" charset="-122"/>
              <a:ea typeface="微软雅黑" panose="020B0503020204020204" pitchFamily="34" charset="-122"/>
            </a:endParaRPr>
          </a:p>
        </p:txBody>
      </p:sp>
      <p:sp>
        <p:nvSpPr>
          <p:cNvPr id="49159" name="文本框 3"/>
          <p:cNvSpPr txBox="1">
            <a:spLocks noChangeArrowheads="1"/>
          </p:cNvSpPr>
          <p:nvPr/>
        </p:nvSpPr>
        <p:spPr bwMode="auto">
          <a:xfrm>
            <a:off x="6478588" y="1668463"/>
            <a:ext cx="1897062" cy="500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u="sng" dirty="0">
                <a:latin typeface="微软雅黑" panose="020B0503020204020204" pitchFamily="34" charset="-122"/>
                <a:ea typeface="微软雅黑" panose="020B0503020204020204" pitchFamily="34" charset="-122"/>
              </a:rPr>
              <a:t>祖先结点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子孙结点</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结点的层次</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树的高度</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latin typeface="微软雅黑" panose="020B0503020204020204" pitchFamily="34" charset="-122"/>
                <a:ea typeface="微软雅黑" panose="020B0503020204020204" pitchFamily="34" charset="-122"/>
              </a:rPr>
              <a:t>有序树</a:t>
            </a:r>
            <a:endParaRPr lang="zh-CN" altLang="en-US" sz="2400" b="1" u="sng" dirty="0">
              <a:latin typeface="微软雅黑" panose="020B0503020204020204" pitchFamily="34" charset="-122"/>
              <a:ea typeface="微软雅黑" panose="020B0503020204020204" pitchFamily="34" charset="-122"/>
            </a:endParaRPr>
          </a:p>
          <a:p>
            <a:pPr>
              <a:lnSpc>
                <a:spcPct val="190000"/>
              </a:lnSpc>
            </a:pPr>
            <a:r>
              <a:rPr lang="zh-CN" altLang="en-US" sz="2400" b="1" u="sng" dirty="0">
                <a:solidFill>
                  <a:srgbClr val="FF0000"/>
                </a:solidFill>
                <a:latin typeface="微软雅黑" panose="020B0503020204020204" pitchFamily="34" charset="-122"/>
                <a:ea typeface="微软雅黑" panose="020B0503020204020204" pitchFamily="34" charset="-122"/>
              </a:rPr>
              <a:t>森林</a:t>
            </a:r>
            <a:endParaRPr lang="zh-CN" altLang="en-US" sz="2400" b="1" u="sng" dirty="0">
              <a:solidFill>
                <a:srgbClr val="FF0000"/>
              </a:solidFill>
              <a:latin typeface="微软雅黑" panose="020B0503020204020204" pitchFamily="34" charset="-122"/>
              <a:ea typeface="微软雅黑" panose="020B0503020204020204" pitchFamily="34" charset="-122"/>
            </a:endParaRPr>
          </a:p>
        </p:txBody>
      </p:sp>
      <p:sp>
        <p:nvSpPr>
          <p:cNvPr id="5" name="矩形 4"/>
          <p:cNvSpPr/>
          <p:nvPr/>
        </p:nvSpPr>
        <p:spPr>
          <a:xfrm>
            <a:off x="2162175" y="2227263"/>
            <a:ext cx="4219575" cy="3849687"/>
          </a:xfrm>
          <a:prstGeom prst="rect">
            <a:avLst/>
          </a:prstGeom>
        </p:spPr>
        <p:style>
          <a:lnRef idx="2">
            <a:schemeClr val="accent5"/>
          </a:lnRef>
          <a:fillRef idx="1">
            <a:schemeClr val="lt1"/>
          </a:fillRef>
          <a:effectRef idx="0">
            <a:schemeClr val="accent5"/>
          </a:effectRef>
          <a:fontRef idx="minor">
            <a:schemeClr val="dk1"/>
          </a:fontRef>
        </p:style>
        <p:txBody>
          <a:bodyPr anchor="ctr"/>
          <a:lstStyle/>
          <a:p>
            <a:pPr algn="ctr" fontAlgn="auto"/>
            <a:endParaRPr lang="zh-CN" altLang="en-US" noProof="1"/>
          </a:p>
        </p:txBody>
      </p:sp>
      <p:sp>
        <p:nvSpPr>
          <p:cNvPr id="49161" name="文本框 5"/>
          <p:cNvSpPr txBox="1">
            <a:spLocks noChangeArrowheads="1"/>
          </p:cNvSpPr>
          <p:nvPr/>
        </p:nvSpPr>
        <p:spPr bwMode="auto">
          <a:xfrm>
            <a:off x="2293938" y="2081213"/>
            <a:ext cx="2646362"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90000"/>
              </a:lnSpc>
            </a:pPr>
            <a:r>
              <a:rPr lang="zh-CN" altLang="en-US" sz="2400" b="1">
                <a:solidFill>
                  <a:srgbClr val="FF0000"/>
                </a:solidFill>
                <a:latin typeface="微软雅黑" panose="020B0503020204020204" pitchFamily="34" charset="-122"/>
                <a:ea typeface="微软雅黑" panose="020B0503020204020204" pitchFamily="34" charset="-122"/>
              </a:rPr>
              <a:t>森林</a:t>
            </a:r>
            <a:endParaRPr lang="zh-CN" altLang="en-US" sz="2400" b="1">
              <a:solidFill>
                <a:srgbClr val="FF0000"/>
              </a:solidFill>
              <a:latin typeface="微软雅黑" panose="020B0503020204020204" pitchFamily="34" charset="-122"/>
              <a:ea typeface="微软雅黑" panose="020B0503020204020204" pitchFamily="34" charset="-122"/>
            </a:endParaRPr>
          </a:p>
        </p:txBody>
      </p:sp>
      <p:sp>
        <p:nvSpPr>
          <p:cNvPr id="49162" name="文本框 7"/>
          <p:cNvSpPr txBox="1">
            <a:spLocks noChangeArrowheads="1"/>
          </p:cNvSpPr>
          <p:nvPr/>
        </p:nvSpPr>
        <p:spPr bwMode="auto">
          <a:xfrm>
            <a:off x="2205038" y="2873375"/>
            <a:ext cx="42735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a:latin typeface="微软雅黑" panose="020B0503020204020204" pitchFamily="34" charset="-122"/>
                <a:ea typeface="微软雅黑" panose="020B0503020204020204" pitchFamily="34" charset="-122"/>
              </a:rPr>
              <a:t>ｍ（ｍ</a:t>
            </a:r>
            <a:r>
              <a:rPr lang="en-US" altLang="zh-CN" sz="2400" dirty="0">
                <a:latin typeface="微软雅黑" panose="020B0503020204020204" pitchFamily="34" charset="-122"/>
                <a:ea typeface="微软雅黑" panose="020B0503020204020204" pitchFamily="34" charset="-122"/>
              </a:rPr>
              <a:t>≥0</a:t>
            </a:r>
            <a:r>
              <a:rPr lang="zh-CN" altLang="en-US" sz="2400">
                <a:latin typeface="微软雅黑" panose="020B0503020204020204" pitchFamily="34" charset="-122"/>
                <a:ea typeface="微软雅黑" panose="020B0503020204020204" pitchFamily="34" charset="-122"/>
              </a:rPr>
              <a:t>）棵互不相交的树的集合。</a:t>
            </a:r>
            <a:endParaRPr lang="zh-CN" altLang="en-US" sz="2400">
              <a:latin typeface="微软雅黑" panose="020B0503020204020204" pitchFamily="34" charset="-122"/>
              <a:ea typeface="微软雅黑" panose="020B0503020204020204" pitchFamily="34" charset="-122"/>
            </a:endParaRPr>
          </a:p>
        </p:txBody>
      </p:sp>
      <p:pic>
        <p:nvPicPr>
          <p:cNvPr id="49163"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5038" y="4148138"/>
            <a:ext cx="4075112" cy="1884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9DF349BA-DCDA-405B-A698-24C7E6192980}"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51203"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04"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51205"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树的抽象数据类型</a:t>
            </a:r>
            <a:endParaRPr lang="zh-CN" altLang="en-US" sz="2800" b="1">
              <a:latin typeface="微软雅黑" panose="020B0503020204020204" pitchFamily="34" charset="-122"/>
              <a:ea typeface="微软雅黑" panose="020B0503020204020204" pitchFamily="34" charset="-122"/>
            </a:endParaRPr>
          </a:p>
        </p:txBody>
      </p:sp>
      <p:sp>
        <p:nvSpPr>
          <p:cNvPr id="51206" name="文本框 1"/>
          <p:cNvSpPr txBox="1">
            <a:spLocks noChangeArrowheads="1"/>
          </p:cNvSpPr>
          <p:nvPr/>
        </p:nvSpPr>
        <p:spPr bwMode="auto">
          <a:xfrm>
            <a:off x="3528219" y="1003300"/>
            <a:ext cx="21891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2400" b="1" dirty="0">
                <a:solidFill>
                  <a:srgbClr val="FF0000"/>
                </a:solidFill>
                <a:latin typeface="微软雅黑" panose="020B0503020204020204" pitchFamily="34" charset="-122"/>
                <a:ea typeface="微软雅黑" panose="020B0503020204020204" pitchFamily="34" charset="-122"/>
              </a:rPr>
              <a:t>ADT Tree</a:t>
            </a:r>
            <a:endParaRPr lang="zh-CN" altLang="en-US" sz="2400" b="1" dirty="0">
              <a:solidFill>
                <a:srgbClr val="FF0000"/>
              </a:solidFill>
              <a:latin typeface="微软雅黑" panose="020B0503020204020204" pitchFamily="34" charset="-122"/>
              <a:ea typeface="微软雅黑" panose="020B0503020204020204" pitchFamily="34" charset="-122"/>
            </a:endParaRPr>
          </a:p>
        </p:txBody>
      </p:sp>
      <p:sp>
        <p:nvSpPr>
          <p:cNvPr id="51207" name="文本框 2"/>
          <p:cNvSpPr txBox="1">
            <a:spLocks noChangeArrowheads="1"/>
          </p:cNvSpPr>
          <p:nvPr/>
        </p:nvSpPr>
        <p:spPr bwMode="auto">
          <a:xfrm>
            <a:off x="265936" y="1606951"/>
            <a:ext cx="8380353" cy="4643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2800" b="1" dirty="0">
                <a:latin typeface="微软雅黑" panose="020B0503020204020204" pitchFamily="34" charset="-122"/>
                <a:ea typeface="微软雅黑" panose="020B0503020204020204" pitchFamily="34" charset="-122"/>
              </a:rPr>
              <a:t>数据对象</a:t>
            </a:r>
            <a:r>
              <a:rPr lang="en-US" altLang="zh-CN" sz="2800" b="1" dirty="0">
                <a:latin typeface="微软雅黑" panose="020B0503020204020204" pitchFamily="34" charset="-122"/>
                <a:ea typeface="微软雅黑" panose="020B0503020204020204" pitchFamily="34" charset="-122"/>
              </a:rPr>
              <a:t>D</a:t>
            </a:r>
            <a:r>
              <a:rPr lang="zh-CN" altLang="en-US" sz="2800" b="1"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一个集合，该集合中的所有元素具有相同的特性。</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800" b="1" dirty="0">
                <a:latin typeface="微软雅黑" panose="020B0503020204020204" pitchFamily="34" charset="-122"/>
                <a:ea typeface="微软雅黑" panose="020B0503020204020204" pitchFamily="34" charset="-122"/>
              </a:rPr>
              <a:t>数据关系</a:t>
            </a:r>
            <a:r>
              <a:rPr lang="en-US" altLang="zh-CN" sz="2800" b="1" dirty="0">
                <a:latin typeface="微软雅黑" panose="020B0503020204020204" pitchFamily="34" charset="-122"/>
                <a:ea typeface="微软雅黑" panose="020B0503020204020204" pitchFamily="34" charset="-122"/>
              </a:rPr>
              <a:t>R</a:t>
            </a:r>
            <a:r>
              <a:rPr lang="zh-CN" altLang="en-US" sz="2800" b="1"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若</a:t>
            </a:r>
            <a:r>
              <a:rPr lang="en-US" altLang="zh-CN" sz="2400" dirty="0">
                <a:latin typeface="微软雅黑" panose="020B0503020204020204" pitchFamily="34" charset="-122"/>
                <a:ea typeface="微软雅黑" panose="020B0503020204020204" pitchFamily="34" charset="-122"/>
              </a:rPr>
              <a:t>D</a:t>
            </a:r>
            <a:r>
              <a:rPr lang="zh-CN" altLang="en-US" sz="2400" dirty="0">
                <a:latin typeface="微软雅黑" panose="020B0503020204020204" pitchFamily="34" charset="-122"/>
                <a:ea typeface="微软雅黑" panose="020B0503020204020204" pitchFamily="34" charset="-122"/>
              </a:rPr>
              <a:t>为空集，则为空树。</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若</a:t>
            </a:r>
            <a:r>
              <a:rPr lang="en-US" altLang="zh-CN" sz="2400" dirty="0">
                <a:latin typeface="微软雅黑" panose="020B0503020204020204" pitchFamily="34" charset="-122"/>
                <a:ea typeface="微软雅黑" panose="020B0503020204020204" pitchFamily="34" charset="-122"/>
              </a:rPr>
              <a:t>D</a:t>
            </a:r>
            <a:r>
              <a:rPr lang="zh-CN" altLang="en-US" sz="2400" dirty="0">
                <a:latin typeface="微软雅黑" panose="020B0503020204020204" pitchFamily="34" charset="-122"/>
                <a:ea typeface="微软雅黑" panose="020B0503020204020204" pitchFamily="34" charset="-122"/>
              </a:rPr>
              <a:t>中仅含有一个数据元素，则</a:t>
            </a:r>
            <a:r>
              <a:rPr lang="en-US" altLang="zh-CN" sz="2400" dirty="0">
                <a:latin typeface="微软雅黑" panose="020B0503020204020204" pitchFamily="34" charset="-122"/>
                <a:ea typeface="微软雅黑" panose="020B0503020204020204" pitchFamily="34" charset="-122"/>
              </a:rPr>
              <a:t>R</a:t>
            </a:r>
            <a:r>
              <a:rPr lang="zh-CN" altLang="en-US" sz="2400" dirty="0">
                <a:latin typeface="微软雅黑" panose="020B0503020204020204" pitchFamily="34" charset="-122"/>
                <a:ea typeface="微软雅黑" panose="020B0503020204020204" pitchFamily="34" charset="-122"/>
              </a:rPr>
              <a:t>为空集，否则</a:t>
            </a:r>
            <a:r>
              <a:rPr lang="en-US" altLang="zh-CN" sz="2400" dirty="0">
                <a:latin typeface="微软雅黑" panose="020B0503020204020204" pitchFamily="34" charset="-122"/>
                <a:ea typeface="微软雅黑" panose="020B0503020204020204" pitchFamily="34" charset="-122"/>
              </a:rPr>
              <a:t>R={H}</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H</a:t>
            </a:r>
            <a:r>
              <a:rPr lang="zh-CN" altLang="en-US" sz="2400" dirty="0">
                <a:latin typeface="微软雅黑" panose="020B0503020204020204" pitchFamily="34" charset="-122"/>
                <a:ea typeface="微软雅黑" panose="020B0503020204020204" pitchFamily="34" charset="-122"/>
              </a:rPr>
              <a:t>是如下二元关系：</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2400" dirty="0">
                <a:latin typeface="微软雅黑" panose="020B0503020204020204" pitchFamily="34" charset="-122"/>
                <a:ea typeface="微软雅黑" panose="020B0503020204020204" pitchFamily="34" charset="-122"/>
              </a:rPr>
              <a:t>在</a:t>
            </a:r>
            <a:r>
              <a:rPr lang="en-US" altLang="zh-CN" sz="2400" dirty="0">
                <a:latin typeface="微软雅黑" panose="020B0503020204020204" pitchFamily="34" charset="-122"/>
                <a:ea typeface="微软雅黑" panose="020B0503020204020204" pitchFamily="34" charset="-122"/>
              </a:rPr>
              <a:t>D</a:t>
            </a:r>
            <a:r>
              <a:rPr lang="zh-CN" altLang="en-US" sz="2400" dirty="0">
                <a:latin typeface="微软雅黑" panose="020B0503020204020204" pitchFamily="34" charset="-122"/>
                <a:ea typeface="微软雅黑" panose="020B0503020204020204" pitchFamily="34" charset="-122"/>
              </a:rPr>
              <a:t>中存在唯一的称为</a:t>
            </a:r>
            <a:r>
              <a:rPr lang="zh-CN" altLang="en-US" sz="2400" dirty="0">
                <a:solidFill>
                  <a:srgbClr val="FF0000"/>
                </a:solidFill>
                <a:latin typeface="微软雅黑" panose="020B0503020204020204" pitchFamily="34" charset="-122"/>
                <a:ea typeface="微软雅黑" panose="020B0503020204020204" pitchFamily="34" charset="-122"/>
              </a:rPr>
              <a:t>根</a:t>
            </a:r>
            <a:r>
              <a:rPr lang="zh-CN" altLang="en-US" sz="2400" dirty="0">
                <a:latin typeface="微软雅黑" panose="020B0503020204020204" pitchFamily="34" charset="-122"/>
                <a:ea typeface="微软雅黑" panose="020B0503020204020204" pitchFamily="34" charset="-122"/>
              </a:rPr>
              <a:t>的数据元素</a:t>
            </a:r>
            <a:r>
              <a:rPr lang="en-US" altLang="zh-CN" sz="2400" dirty="0">
                <a:latin typeface="微软雅黑" panose="020B0503020204020204" pitchFamily="34" charset="-122"/>
                <a:ea typeface="微软雅黑" panose="020B0503020204020204" pitchFamily="34" charset="-122"/>
              </a:rPr>
              <a:t>root,</a:t>
            </a:r>
            <a:r>
              <a:rPr lang="zh-CN" altLang="en-US" sz="2400" dirty="0">
                <a:latin typeface="微软雅黑" panose="020B0503020204020204" pitchFamily="34" charset="-122"/>
                <a:ea typeface="微软雅黑" panose="020B0503020204020204" pitchFamily="34" charset="-122"/>
              </a:rPr>
              <a:t>它在关系</a:t>
            </a:r>
            <a:r>
              <a:rPr lang="en-US" altLang="zh-CN" sz="2400" dirty="0">
                <a:latin typeface="微软雅黑" panose="020B0503020204020204" pitchFamily="34" charset="-122"/>
                <a:ea typeface="微软雅黑" panose="020B0503020204020204" pitchFamily="34" charset="-122"/>
              </a:rPr>
              <a:t>H</a:t>
            </a:r>
            <a:r>
              <a:rPr lang="zh-CN" altLang="en-US" sz="2400" dirty="0">
                <a:latin typeface="微软雅黑" panose="020B0503020204020204" pitchFamily="34" charset="-122"/>
                <a:ea typeface="微软雅黑" panose="020B0503020204020204" pitchFamily="34" charset="-122"/>
              </a:rPr>
              <a:t>下没有前驱；</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sym typeface="Wingdings" panose="05000000000000000000" pitchFamily="2" charset="2"/>
              </a:rPr>
              <a:t>除</a:t>
            </a:r>
            <a:r>
              <a:rPr lang="en-US" altLang="zh-CN" sz="2400" dirty="0">
                <a:latin typeface="微软雅黑" panose="020B0503020204020204" pitchFamily="34" charset="-122"/>
                <a:ea typeface="微软雅黑" panose="020B0503020204020204" pitchFamily="34" charset="-122"/>
                <a:sym typeface="Wingdings" panose="05000000000000000000" pitchFamily="2" charset="2"/>
              </a:rPr>
              <a:t>root</a:t>
            </a:r>
            <a:r>
              <a:rPr lang="zh-CN" altLang="en-US" sz="2400" dirty="0">
                <a:latin typeface="微软雅黑" panose="020B0503020204020204" pitchFamily="34" charset="-122"/>
                <a:ea typeface="微软雅黑" panose="020B0503020204020204" pitchFamily="34" charset="-122"/>
                <a:sym typeface="Wingdings" panose="05000000000000000000" pitchFamily="2" charset="2"/>
              </a:rPr>
              <a:t>外，</a:t>
            </a:r>
            <a:r>
              <a:rPr lang="en-US" altLang="zh-CN" sz="2400" dirty="0">
                <a:latin typeface="微软雅黑" panose="020B0503020204020204" pitchFamily="34" charset="-122"/>
                <a:ea typeface="微软雅黑" panose="020B0503020204020204" pitchFamily="34" charset="-122"/>
                <a:sym typeface="Wingdings" panose="05000000000000000000" pitchFamily="2" charset="2"/>
              </a:rPr>
              <a:t>D</a:t>
            </a:r>
            <a:r>
              <a:rPr lang="zh-CN" altLang="en-US" sz="2400" dirty="0">
                <a:latin typeface="微软雅黑" panose="020B0503020204020204" pitchFamily="34" charset="-122"/>
                <a:ea typeface="微软雅黑" panose="020B0503020204020204" pitchFamily="34" charset="-122"/>
                <a:sym typeface="Wingdings" panose="05000000000000000000" pitchFamily="2" charset="2"/>
              </a:rPr>
              <a:t>中每个结点在关系</a:t>
            </a:r>
            <a:r>
              <a:rPr lang="en-US" altLang="zh-CN" sz="2400" dirty="0">
                <a:latin typeface="微软雅黑" panose="020B0503020204020204" pitchFamily="34" charset="-122"/>
                <a:ea typeface="微软雅黑" panose="020B0503020204020204" pitchFamily="34" charset="-122"/>
                <a:sym typeface="Wingdings" panose="05000000000000000000" pitchFamily="2" charset="2"/>
              </a:rPr>
              <a:t>H</a:t>
            </a:r>
            <a:r>
              <a:rPr lang="zh-CN" altLang="en-US" sz="2400" dirty="0">
                <a:latin typeface="微软雅黑" panose="020B0503020204020204" pitchFamily="34" charset="-122"/>
                <a:ea typeface="微软雅黑" panose="020B0503020204020204" pitchFamily="34" charset="-122"/>
                <a:sym typeface="Wingdings" panose="05000000000000000000" pitchFamily="2" charset="2"/>
              </a:rPr>
              <a:t>下都</a:t>
            </a:r>
            <a:r>
              <a:rPr lang="zh-CN" altLang="en-US" sz="2400" dirty="0">
                <a:solidFill>
                  <a:srgbClr val="FF0000"/>
                </a:solidFill>
                <a:latin typeface="微软雅黑" panose="020B0503020204020204" pitchFamily="34" charset="-122"/>
                <a:ea typeface="微软雅黑" panose="020B0503020204020204" pitchFamily="34" charset="-122"/>
                <a:sym typeface="Wingdings" panose="05000000000000000000" pitchFamily="2" charset="2"/>
              </a:rPr>
              <a:t>有且仅有</a:t>
            </a:r>
            <a:r>
              <a:rPr lang="zh-CN" altLang="en-US" sz="2400" dirty="0">
                <a:latin typeface="微软雅黑" panose="020B0503020204020204" pitchFamily="34" charset="-122"/>
                <a:ea typeface="微软雅黑" panose="020B0503020204020204" pitchFamily="34" charset="-122"/>
                <a:sym typeface="Wingdings" panose="05000000000000000000" pitchFamily="2" charset="2"/>
              </a:rPr>
              <a:t>一个前驱</a:t>
            </a:r>
            <a:r>
              <a:rPr lang="zh-CN" sz="2400" dirty="0">
                <a:latin typeface="微软雅黑" panose="020B0503020204020204" pitchFamily="34" charset="-122"/>
                <a:ea typeface="微软雅黑" panose="020B0503020204020204" pitchFamily="34" charset="-122"/>
              </a:rPr>
              <a:t>。</a:t>
            </a:r>
            <a:endParaRPr lang="zh-CN" sz="24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7">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1207">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120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4ECB0D31-F9A3-4235-8D57-70947EFFD99C}"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53251"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2"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53253"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53254" name="文本框 2"/>
          <p:cNvSpPr txBox="1">
            <a:spLocks noChangeArrowheads="1"/>
          </p:cNvSpPr>
          <p:nvPr/>
        </p:nvSpPr>
        <p:spPr bwMode="auto">
          <a:xfrm>
            <a:off x="349250" y="1831975"/>
            <a:ext cx="7458075" cy="390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dirty="0">
                <a:solidFill>
                  <a:srgbClr val="FF0000"/>
                </a:solidFill>
              </a:rPr>
              <a:t>(1)</a:t>
            </a:r>
            <a:r>
              <a:rPr lang="en-US" altLang="zh-CN" sz="2800" b="1" dirty="0" err="1">
                <a:solidFill>
                  <a:srgbClr val="FF0000"/>
                </a:solidFill>
              </a:rPr>
              <a:t>InitTree</a:t>
            </a:r>
            <a:r>
              <a:rPr lang="en-US" altLang="zh-CN" sz="2800" b="1" dirty="0">
                <a:solidFill>
                  <a:srgbClr val="FF0000"/>
                </a:solidFill>
              </a:rPr>
              <a:t>(Tree)</a:t>
            </a:r>
            <a:endParaRPr lang="en-US" altLang="zh-CN" sz="2800" b="1" dirty="0">
              <a:solidFill>
                <a:srgbClr val="FF0000"/>
              </a:solidFill>
            </a:endParaRPr>
          </a:p>
          <a:p>
            <a:pPr>
              <a:lnSpc>
                <a:spcPct val="150000"/>
              </a:lnSpc>
            </a:pPr>
            <a:r>
              <a:rPr lang="en-US" altLang="zh-CN" sz="2800" b="1" dirty="0"/>
              <a:t>(2)</a:t>
            </a:r>
            <a:r>
              <a:rPr lang="en-US" altLang="zh-CN" sz="2800" b="1" dirty="0" err="1"/>
              <a:t>DestoryTree</a:t>
            </a:r>
            <a:r>
              <a:rPr lang="en-US" altLang="zh-CN" sz="2800" b="1" dirty="0"/>
              <a:t>(Tree)</a:t>
            </a:r>
            <a:endParaRPr lang="en-US" altLang="zh-CN" sz="2800" b="1" dirty="0"/>
          </a:p>
          <a:p>
            <a:pPr>
              <a:lnSpc>
                <a:spcPct val="150000"/>
              </a:lnSpc>
            </a:pPr>
            <a:r>
              <a:rPr lang="en-US" altLang="zh-CN" sz="2800" b="1" dirty="0"/>
              <a:t>(3)</a:t>
            </a:r>
            <a:r>
              <a:rPr lang="en-US" altLang="zh-CN" sz="2800" b="1" dirty="0" err="1"/>
              <a:t>CreateTree</a:t>
            </a:r>
            <a:r>
              <a:rPr lang="en-US" altLang="zh-CN" sz="2800" b="1" dirty="0"/>
              <a:t>(Tree)</a:t>
            </a:r>
            <a:endParaRPr lang="en-US" altLang="zh-CN" sz="2800" b="1" dirty="0"/>
          </a:p>
          <a:p>
            <a:pPr>
              <a:lnSpc>
                <a:spcPct val="150000"/>
              </a:lnSpc>
            </a:pPr>
            <a:r>
              <a:rPr lang="en-US" altLang="zh-CN" sz="2800" b="1" dirty="0"/>
              <a:t>(4)</a:t>
            </a:r>
            <a:r>
              <a:rPr lang="en-US" altLang="zh-CN" sz="2800" b="1" dirty="0" err="1"/>
              <a:t>TreeEmpty</a:t>
            </a:r>
            <a:r>
              <a:rPr lang="en-US" altLang="zh-CN" sz="2800" b="1" dirty="0"/>
              <a:t>(Tree)</a:t>
            </a:r>
            <a:endParaRPr lang="en-US" altLang="zh-CN" sz="2800" b="1" dirty="0"/>
          </a:p>
          <a:p>
            <a:pPr>
              <a:lnSpc>
                <a:spcPct val="150000"/>
              </a:lnSpc>
            </a:pPr>
            <a:r>
              <a:rPr lang="en-US" altLang="zh-CN" sz="2800" b="1" dirty="0"/>
              <a:t>(5)Root(Tree)</a:t>
            </a:r>
            <a:endParaRPr lang="en-US" altLang="zh-CN" sz="2800" b="1" dirty="0"/>
          </a:p>
          <a:p>
            <a:pPr>
              <a:lnSpc>
                <a:spcPct val="150000"/>
              </a:lnSpc>
            </a:pPr>
            <a:r>
              <a:rPr lang="en-US" altLang="zh-CN" sz="2800" b="1" dirty="0"/>
              <a:t>(6)Parent(</a:t>
            </a:r>
            <a:r>
              <a:rPr lang="en-US" altLang="zh-CN" sz="2800" b="1" dirty="0" err="1"/>
              <a:t>Tree,X</a:t>
            </a:r>
            <a:r>
              <a:rPr lang="en-US" altLang="zh-CN" sz="2800" b="1" dirty="0"/>
              <a:t>)</a:t>
            </a:r>
            <a:endParaRPr lang="en-US" altLang="zh-CN" sz="2800" b="1" dirty="0"/>
          </a:p>
        </p:txBody>
      </p:sp>
      <p:sp>
        <p:nvSpPr>
          <p:cNvPr id="4" name="矩形 3"/>
          <p:cNvSpPr/>
          <p:nvPr/>
        </p:nvSpPr>
        <p:spPr>
          <a:xfrm>
            <a:off x="4260850" y="1793875"/>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53256" name="文本框 9"/>
          <p:cNvSpPr txBox="1">
            <a:spLocks noChangeArrowheads="1"/>
          </p:cNvSpPr>
          <p:nvPr/>
        </p:nvSpPr>
        <p:spPr bwMode="auto">
          <a:xfrm>
            <a:off x="4473575" y="1831975"/>
            <a:ext cx="4419600" cy="3258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dirty="0"/>
              <a:t>(1)</a:t>
            </a:r>
            <a:r>
              <a:rPr lang="en-US" altLang="zh-CN" sz="2800" b="1" dirty="0" err="1"/>
              <a:t>InitTree</a:t>
            </a:r>
            <a:r>
              <a:rPr lang="en-US" altLang="zh-CN" sz="2800" b="1" dirty="0"/>
              <a:t>(Tree)</a:t>
            </a:r>
            <a:endParaRPr lang="en-US" altLang="zh-CN" sz="2800" b="1" dirty="0"/>
          </a:p>
          <a:p>
            <a:pPr>
              <a:lnSpc>
                <a:spcPct val="150000"/>
              </a:lnSpc>
            </a:pPr>
            <a:r>
              <a:rPr lang="zh-CN" altLang="en-US" sz="2800" b="1" dirty="0"/>
              <a:t>操作前提：</a:t>
            </a:r>
            <a:r>
              <a:rPr lang="en-US" altLang="zh-CN" sz="2800" b="1" dirty="0"/>
              <a:t>Tree</a:t>
            </a:r>
            <a:r>
              <a:rPr lang="zh-CN" altLang="en-US" sz="2800" b="1" dirty="0"/>
              <a:t>为未初始化的树。</a:t>
            </a:r>
            <a:endParaRPr lang="en-US" altLang="zh-CN" sz="2800" b="1" dirty="0"/>
          </a:p>
          <a:p>
            <a:pPr>
              <a:lnSpc>
                <a:spcPct val="150000"/>
              </a:lnSpc>
            </a:pPr>
            <a:r>
              <a:rPr lang="zh-CN" altLang="en-US" sz="2800" b="1" dirty="0"/>
              <a:t>操作结果：将</a:t>
            </a:r>
            <a:r>
              <a:rPr lang="en-US" altLang="zh-CN" sz="2800" b="1" dirty="0"/>
              <a:t>Tree</a:t>
            </a:r>
            <a:r>
              <a:rPr lang="zh-CN" altLang="en-US" sz="2800" b="1" dirty="0"/>
              <a:t>初始化为一棵空树。</a:t>
            </a:r>
            <a:endParaRPr lang="en-US" altLang="zh-CN" sz="28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文本框 2"/>
          <p:cNvSpPr txBox="1">
            <a:spLocks noChangeArrowheads="1"/>
          </p:cNvSpPr>
          <p:nvPr/>
        </p:nvSpPr>
        <p:spPr bwMode="auto">
          <a:xfrm>
            <a:off x="244475" y="785813"/>
            <a:ext cx="8472488" cy="428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等线" panose="02010600030101010101" pitchFamily="2" charset="-122"/>
                <a:ea typeface="等线" panose="02010600030101010101" pitchFamily="2" charset="-122"/>
              </a:defRPr>
            </a:lvl1pPr>
            <a:lvl2pPr>
              <a:defRPr>
                <a:solidFill>
                  <a:schemeClr val="tx1"/>
                </a:solidFill>
                <a:latin typeface="等线" panose="02010600030101010101" pitchFamily="2" charset="-122"/>
                <a:ea typeface="等线" panose="02010600030101010101" pitchFamily="2" charset="-122"/>
              </a:defRPr>
            </a:lvl2pPr>
            <a:lvl3pPr marL="1257300" indent="-342900">
              <a:defRPr>
                <a:solidFill>
                  <a:schemeClr val="tx1"/>
                </a:solidFill>
                <a:latin typeface="等线" panose="02010600030101010101" pitchFamily="2" charset="-122"/>
                <a:ea typeface="等线" panose="02010600030101010101" pitchFamily="2" charset="-122"/>
              </a:defRPr>
            </a:lvl3pPr>
            <a:lvl4pPr>
              <a:defRPr>
                <a:solidFill>
                  <a:schemeClr val="tx1"/>
                </a:solidFill>
                <a:latin typeface="等线" panose="02010600030101010101" pitchFamily="2" charset="-122"/>
                <a:ea typeface="等线" panose="02010600030101010101" pitchFamily="2" charset="-122"/>
              </a:defRPr>
            </a:lvl4pPr>
            <a:lvl5pPr>
              <a:defRPr>
                <a:solidFill>
                  <a:schemeClr val="tx1"/>
                </a:solidFill>
                <a:latin typeface="等线" panose="02010600030101010101" pitchFamily="2" charset="-122"/>
                <a:ea typeface="等线" panose="02010600030101010101" pitchFamily="2" charset="-122"/>
              </a:defRPr>
            </a:lvl5pPr>
            <a:lvl6pPr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nSpc>
                <a:spcPct val="150000"/>
              </a:lnSpc>
            </a:pPr>
            <a:r>
              <a:rPr lang="zh-CN" altLang="en-US" sz="2800" b="1" dirty="0">
                <a:latin typeface="微软雅黑" panose="020B0503020204020204" pitchFamily="34" charset="-122"/>
                <a:ea typeface="微软雅黑" panose="020B0503020204020204" pitchFamily="34" charset="-122"/>
              </a:rPr>
              <a:t> </a:t>
            </a:r>
            <a:endParaRPr lang="en-US" altLang="zh-CN" sz="2400" dirty="0">
              <a:latin typeface="微软雅黑" panose="020B0503020204020204" pitchFamily="34" charset="-122"/>
              <a:ea typeface="微软雅黑" panose="020B0503020204020204" pitchFamily="34" charset="-122"/>
            </a:endParaRPr>
          </a:p>
          <a:p>
            <a:pPr lvl="2">
              <a:lnSpc>
                <a:spcPct val="180000"/>
              </a:lnSpc>
              <a:buFont typeface="Arial" panose="020B0604020202020204" pitchFamily="34" charset="0"/>
              <a:buChar char="•"/>
            </a:pPr>
            <a:r>
              <a:rPr lang="zh-CN" altLang="en-US" sz="3200" dirty="0">
                <a:latin typeface="微软雅黑" panose="020B0503020204020204" pitchFamily="34" charset="-122"/>
                <a:ea typeface="微软雅黑" panose="020B0503020204020204" pitchFamily="34" charset="-122"/>
              </a:rPr>
              <a:t>树的基本概念</a:t>
            </a:r>
            <a:endParaRPr lang="zh-CN" altLang="en-US" sz="3200" dirty="0">
              <a:latin typeface="微软雅黑" panose="020B0503020204020204" pitchFamily="34" charset="-122"/>
              <a:ea typeface="微软雅黑" panose="020B0503020204020204" pitchFamily="34" charset="-122"/>
            </a:endParaRPr>
          </a:p>
          <a:p>
            <a:pPr lvl="2">
              <a:lnSpc>
                <a:spcPct val="180000"/>
              </a:lnSpc>
              <a:buFont typeface="Arial" panose="020B0604020202020204" pitchFamily="34" charset="0"/>
              <a:buChar char="•"/>
            </a:pPr>
            <a:r>
              <a:rPr lang="zh-CN" altLang="en-US" sz="3200" dirty="0">
                <a:latin typeface="微软雅黑" panose="020B0503020204020204" pitchFamily="34" charset="-122"/>
                <a:ea typeface="微软雅黑" panose="020B0503020204020204" pitchFamily="34" charset="-122"/>
              </a:rPr>
              <a:t>树的图解表示</a:t>
            </a:r>
            <a:endParaRPr lang="zh-CN" altLang="en-US" sz="3200" dirty="0">
              <a:latin typeface="微软雅黑" panose="020B0503020204020204" pitchFamily="34" charset="-122"/>
              <a:ea typeface="微软雅黑" panose="020B0503020204020204" pitchFamily="34" charset="-122"/>
            </a:endParaRPr>
          </a:p>
          <a:p>
            <a:pPr lvl="2">
              <a:lnSpc>
                <a:spcPct val="180000"/>
              </a:lnSpc>
              <a:buFont typeface="Arial" panose="020B0604020202020204" pitchFamily="34" charset="0"/>
              <a:buChar char="•"/>
            </a:pPr>
            <a:r>
              <a:rPr lang="zh-CN" altLang="en-US" sz="3200" dirty="0">
                <a:latin typeface="微软雅黑" panose="020B0503020204020204" pitchFamily="34" charset="-122"/>
                <a:ea typeface="微软雅黑" panose="020B0503020204020204" pitchFamily="34" charset="-122"/>
              </a:rPr>
              <a:t>树的相关术语</a:t>
            </a:r>
            <a:endParaRPr lang="zh-CN" altLang="en-US" sz="3200" dirty="0">
              <a:latin typeface="微软雅黑" panose="020B0503020204020204" pitchFamily="34" charset="-122"/>
              <a:ea typeface="微软雅黑" panose="020B0503020204020204" pitchFamily="34" charset="-122"/>
            </a:endParaRPr>
          </a:p>
          <a:p>
            <a:pPr lvl="2">
              <a:lnSpc>
                <a:spcPct val="180000"/>
              </a:lnSpc>
              <a:buFont typeface="Arial" panose="020B0604020202020204" pitchFamily="34" charset="0"/>
              <a:buChar char="•"/>
            </a:pPr>
            <a:r>
              <a:rPr lang="zh-CN" altLang="en-US" sz="3200" dirty="0">
                <a:latin typeface="微软雅黑" panose="020B0503020204020204" pitchFamily="34" charset="-122"/>
                <a:ea typeface="微软雅黑" panose="020B0503020204020204" pitchFamily="34" charset="-122"/>
              </a:rPr>
              <a:t>树的抽象数据结构类型</a:t>
            </a:r>
            <a:endParaRPr lang="zh-CN" altLang="en-US" sz="3200" dirty="0">
              <a:latin typeface="微软雅黑" panose="020B0503020204020204" pitchFamily="34" charset="-122"/>
              <a:ea typeface="微软雅黑" panose="020B0503020204020204" pitchFamily="34" charset="-122"/>
            </a:endParaRPr>
          </a:p>
        </p:txBody>
      </p:sp>
      <p:sp>
        <p:nvSpPr>
          <p:cNvPr id="12290"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9D15972-03DD-4E4D-B7C0-11FB3ED83A54}"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12292"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3"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39D65C3-EFAA-4A3F-A2D3-B6BB7CA2562A}"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55299"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300"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55301"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55302" name="文本框 2"/>
          <p:cNvSpPr txBox="1">
            <a:spLocks noChangeArrowheads="1"/>
          </p:cNvSpPr>
          <p:nvPr/>
        </p:nvSpPr>
        <p:spPr bwMode="auto">
          <a:xfrm>
            <a:off x="349250" y="1831975"/>
            <a:ext cx="7458075" cy="390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a:t>(1)InitTree(Tree)</a:t>
            </a:r>
            <a:endParaRPr lang="en-US" altLang="zh-CN" sz="2800" b="1"/>
          </a:p>
          <a:p>
            <a:pPr>
              <a:lnSpc>
                <a:spcPct val="150000"/>
              </a:lnSpc>
            </a:pPr>
            <a:r>
              <a:rPr lang="en-US" altLang="zh-CN" sz="2800" b="1">
                <a:solidFill>
                  <a:srgbClr val="FF0000"/>
                </a:solidFill>
              </a:rPr>
              <a:t>(2)DestoryTree(Tree)</a:t>
            </a:r>
            <a:endParaRPr lang="en-US" altLang="zh-CN" sz="2800" b="1">
              <a:solidFill>
                <a:srgbClr val="FF0000"/>
              </a:solidFill>
            </a:endParaRPr>
          </a:p>
          <a:p>
            <a:pPr>
              <a:lnSpc>
                <a:spcPct val="150000"/>
              </a:lnSpc>
            </a:pPr>
            <a:r>
              <a:rPr lang="en-US" altLang="zh-CN" sz="2800" b="1"/>
              <a:t>(3)CreateTree(Tree)</a:t>
            </a:r>
            <a:endParaRPr lang="en-US" altLang="zh-CN" sz="2800" b="1"/>
          </a:p>
          <a:p>
            <a:pPr>
              <a:lnSpc>
                <a:spcPct val="150000"/>
              </a:lnSpc>
            </a:pPr>
            <a:r>
              <a:rPr lang="en-US" altLang="zh-CN" sz="2800" b="1"/>
              <a:t>(4)TreeEmpty(Tree)</a:t>
            </a:r>
            <a:endParaRPr lang="en-US" altLang="zh-CN" sz="2800" b="1"/>
          </a:p>
          <a:p>
            <a:pPr>
              <a:lnSpc>
                <a:spcPct val="150000"/>
              </a:lnSpc>
            </a:pPr>
            <a:r>
              <a:rPr lang="en-US" altLang="zh-CN" sz="2800" b="1"/>
              <a:t>(5)Root(Tree)</a:t>
            </a:r>
            <a:endParaRPr lang="en-US" altLang="zh-CN" sz="2800" b="1"/>
          </a:p>
          <a:p>
            <a:pPr>
              <a:lnSpc>
                <a:spcPct val="150000"/>
              </a:lnSpc>
            </a:pPr>
            <a:r>
              <a:rPr lang="en-US" altLang="zh-CN" sz="2800" b="1"/>
              <a:t>(6)Parent(Tree,X)</a:t>
            </a:r>
            <a:endParaRPr lang="en-US" altLang="zh-CN" sz="2800" b="1"/>
          </a:p>
        </p:txBody>
      </p:sp>
      <p:sp>
        <p:nvSpPr>
          <p:cNvPr id="4" name="矩形 3"/>
          <p:cNvSpPr/>
          <p:nvPr/>
        </p:nvSpPr>
        <p:spPr>
          <a:xfrm>
            <a:off x="4260850" y="1793875"/>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55304" name="文本框 9"/>
          <p:cNvSpPr txBox="1">
            <a:spLocks noChangeArrowheads="1"/>
          </p:cNvSpPr>
          <p:nvPr/>
        </p:nvSpPr>
        <p:spPr bwMode="auto">
          <a:xfrm>
            <a:off x="4473575" y="1831975"/>
            <a:ext cx="4419600" cy="2611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dirty="0"/>
              <a:t>(2)</a:t>
            </a:r>
            <a:r>
              <a:rPr lang="en-US" altLang="zh-CN" sz="2800" b="1" dirty="0" err="1"/>
              <a:t>DestoryTree</a:t>
            </a:r>
            <a:r>
              <a:rPr lang="en-US" altLang="zh-CN" sz="2800" b="1" dirty="0"/>
              <a:t>(Tree)</a:t>
            </a:r>
            <a:endParaRPr lang="en-US" altLang="zh-CN" sz="2800" b="1" dirty="0"/>
          </a:p>
          <a:p>
            <a:pPr>
              <a:lnSpc>
                <a:spcPct val="150000"/>
              </a:lnSpc>
            </a:pPr>
            <a:r>
              <a:rPr lang="zh-CN" altLang="en-US" sz="2800" b="1" dirty="0"/>
              <a:t>操作前提：树</a:t>
            </a:r>
            <a:r>
              <a:rPr lang="en-US" altLang="zh-CN" sz="2800" b="1" dirty="0"/>
              <a:t>Tree</a:t>
            </a:r>
            <a:r>
              <a:rPr lang="zh-CN" altLang="en-US" sz="2800" b="1" dirty="0"/>
              <a:t>已经存在。</a:t>
            </a:r>
            <a:endParaRPr lang="en-US" altLang="zh-CN" sz="2800" b="1" dirty="0"/>
          </a:p>
          <a:p>
            <a:pPr>
              <a:lnSpc>
                <a:spcPct val="150000"/>
              </a:lnSpc>
            </a:pPr>
            <a:r>
              <a:rPr lang="zh-CN" altLang="en-US" sz="2800" b="1" dirty="0"/>
              <a:t>操作结果：销毁树</a:t>
            </a:r>
            <a:r>
              <a:rPr lang="en-US" altLang="zh-CN" sz="2800" b="1" dirty="0"/>
              <a:t>Tree</a:t>
            </a:r>
            <a:r>
              <a:rPr lang="zh-CN" altLang="en-US" sz="2800" b="1" dirty="0"/>
              <a:t>。</a:t>
            </a:r>
            <a:endParaRPr lang="en-US" altLang="zh-CN" sz="2800" b="1"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FD2CBBF5-BD3D-4A98-BD46-ECFC1599123C}"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5734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8"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57349"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57350" name="文本框 2"/>
          <p:cNvSpPr txBox="1">
            <a:spLocks noChangeArrowheads="1"/>
          </p:cNvSpPr>
          <p:nvPr/>
        </p:nvSpPr>
        <p:spPr bwMode="auto">
          <a:xfrm>
            <a:off x="349250" y="1831975"/>
            <a:ext cx="7458075" cy="390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a:t>(1)InitTree(Tree)</a:t>
            </a:r>
            <a:endParaRPr lang="en-US" altLang="zh-CN" sz="2800" b="1"/>
          </a:p>
          <a:p>
            <a:pPr>
              <a:lnSpc>
                <a:spcPct val="150000"/>
              </a:lnSpc>
            </a:pPr>
            <a:r>
              <a:rPr lang="en-US" altLang="zh-CN" sz="2800" b="1"/>
              <a:t>(2)DestoryTree(Tree)</a:t>
            </a:r>
            <a:endParaRPr lang="en-US" altLang="zh-CN" sz="2800" b="1"/>
          </a:p>
          <a:p>
            <a:pPr>
              <a:lnSpc>
                <a:spcPct val="150000"/>
              </a:lnSpc>
            </a:pPr>
            <a:r>
              <a:rPr lang="en-US" altLang="zh-CN" sz="2800" b="1">
                <a:solidFill>
                  <a:srgbClr val="FF0000"/>
                </a:solidFill>
              </a:rPr>
              <a:t>(3)CreateTree(Tree)</a:t>
            </a:r>
            <a:endParaRPr lang="en-US" altLang="zh-CN" sz="2800" b="1">
              <a:solidFill>
                <a:srgbClr val="FF0000"/>
              </a:solidFill>
            </a:endParaRPr>
          </a:p>
          <a:p>
            <a:pPr>
              <a:lnSpc>
                <a:spcPct val="150000"/>
              </a:lnSpc>
            </a:pPr>
            <a:r>
              <a:rPr lang="en-US" altLang="zh-CN" sz="2800" b="1"/>
              <a:t>(4)TreeEmpty(Tree)</a:t>
            </a:r>
            <a:endParaRPr lang="en-US" altLang="zh-CN" sz="2800" b="1"/>
          </a:p>
          <a:p>
            <a:pPr>
              <a:lnSpc>
                <a:spcPct val="150000"/>
              </a:lnSpc>
            </a:pPr>
            <a:r>
              <a:rPr lang="en-US" altLang="zh-CN" sz="2800" b="1"/>
              <a:t>(5)Root(Tree)</a:t>
            </a:r>
            <a:endParaRPr lang="en-US" altLang="zh-CN" sz="2800" b="1"/>
          </a:p>
          <a:p>
            <a:pPr>
              <a:lnSpc>
                <a:spcPct val="150000"/>
              </a:lnSpc>
            </a:pPr>
            <a:r>
              <a:rPr lang="en-US" altLang="zh-CN" sz="2800" b="1"/>
              <a:t>(6)Parent(Tree,X)</a:t>
            </a:r>
            <a:endParaRPr lang="en-US" altLang="zh-CN" sz="2800" b="1"/>
          </a:p>
        </p:txBody>
      </p:sp>
      <p:sp>
        <p:nvSpPr>
          <p:cNvPr id="4" name="矩形 3"/>
          <p:cNvSpPr/>
          <p:nvPr/>
        </p:nvSpPr>
        <p:spPr>
          <a:xfrm>
            <a:off x="4260850" y="1793875"/>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57352" name="文本框 9"/>
          <p:cNvSpPr txBox="1">
            <a:spLocks noChangeArrowheads="1"/>
          </p:cNvSpPr>
          <p:nvPr/>
        </p:nvSpPr>
        <p:spPr bwMode="auto">
          <a:xfrm>
            <a:off x="4473575" y="1831975"/>
            <a:ext cx="4419600" cy="3258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dirty="0"/>
              <a:t>(3)</a:t>
            </a:r>
            <a:r>
              <a:rPr lang="en-US" altLang="zh-CN" sz="2800" b="1" dirty="0" err="1"/>
              <a:t>CreateTree</a:t>
            </a:r>
            <a:r>
              <a:rPr lang="en-US" altLang="zh-CN" sz="2800" b="1" dirty="0"/>
              <a:t>(Tree)</a:t>
            </a:r>
            <a:endParaRPr lang="en-US" altLang="zh-CN" sz="2800" b="1" dirty="0"/>
          </a:p>
          <a:p>
            <a:pPr>
              <a:lnSpc>
                <a:spcPct val="150000"/>
              </a:lnSpc>
            </a:pPr>
            <a:r>
              <a:rPr lang="zh-CN" altLang="en-US" sz="2800" b="1" dirty="0"/>
              <a:t>操作前提：</a:t>
            </a:r>
            <a:r>
              <a:rPr lang="en-US" altLang="zh-CN" sz="2800" b="1" dirty="0"/>
              <a:t> Tree</a:t>
            </a:r>
            <a:r>
              <a:rPr lang="zh-CN" altLang="en-US" sz="2800" b="1" dirty="0"/>
              <a:t>是一棵空树。</a:t>
            </a:r>
            <a:endParaRPr lang="en-US" altLang="zh-CN" sz="2800" b="1" dirty="0"/>
          </a:p>
          <a:p>
            <a:pPr>
              <a:lnSpc>
                <a:spcPct val="150000"/>
              </a:lnSpc>
            </a:pPr>
            <a:r>
              <a:rPr lang="zh-CN" altLang="en-US" sz="2800" b="1" dirty="0"/>
              <a:t>操作结果：创建树</a:t>
            </a:r>
            <a:r>
              <a:rPr lang="en-US" altLang="zh-CN" sz="2800" b="1" dirty="0"/>
              <a:t>Tree</a:t>
            </a:r>
            <a:r>
              <a:rPr lang="zh-CN" altLang="en-US" sz="2800" b="1" dirty="0"/>
              <a:t>。</a:t>
            </a:r>
            <a:endParaRPr lang="en-US" altLang="zh-CN" sz="2800" b="1" dirty="0"/>
          </a:p>
          <a:p>
            <a:pPr>
              <a:lnSpc>
                <a:spcPct val="150000"/>
              </a:lnSpc>
            </a:pPr>
            <a:endParaRPr lang="en-US" altLang="zh-CN" sz="2800" b="1"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2B2D1F3E-21C2-40FB-BF14-0E5875BBC30D}"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59395"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396"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59397"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59398" name="文本框 2"/>
          <p:cNvSpPr txBox="1">
            <a:spLocks noChangeArrowheads="1"/>
          </p:cNvSpPr>
          <p:nvPr/>
        </p:nvSpPr>
        <p:spPr bwMode="auto">
          <a:xfrm>
            <a:off x="349250" y="1831975"/>
            <a:ext cx="7458075" cy="390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a:t>(1)InitTree(Tree)</a:t>
            </a:r>
            <a:endParaRPr lang="en-US" altLang="zh-CN" sz="2800" b="1"/>
          </a:p>
          <a:p>
            <a:pPr>
              <a:lnSpc>
                <a:spcPct val="150000"/>
              </a:lnSpc>
            </a:pPr>
            <a:r>
              <a:rPr lang="en-US" altLang="zh-CN" sz="2800" b="1"/>
              <a:t>(2)DestoryTree(Tree)</a:t>
            </a:r>
            <a:endParaRPr lang="en-US" altLang="zh-CN" sz="2800" b="1"/>
          </a:p>
          <a:p>
            <a:pPr>
              <a:lnSpc>
                <a:spcPct val="150000"/>
              </a:lnSpc>
            </a:pPr>
            <a:r>
              <a:rPr lang="en-US" altLang="zh-CN" sz="2800" b="1"/>
              <a:t>(3)CreateTree(Tree)</a:t>
            </a:r>
            <a:endParaRPr lang="en-US" altLang="zh-CN" sz="2800" b="1"/>
          </a:p>
          <a:p>
            <a:pPr>
              <a:lnSpc>
                <a:spcPct val="150000"/>
              </a:lnSpc>
            </a:pPr>
            <a:r>
              <a:rPr lang="en-US" altLang="zh-CN" sz="2800" b="1">
                <a:solidFill>
                  <a:srgbClr val="FF0000"/>
                </a:solidFill>
              </a:rPr>
              <a:t>(4)TreeEmpty(Tree)</a:t>
            </a:r>
            <a:endParaRPr lang="en-US" altLang="zh-CN" sz="2800" b="1">
              <a:solidFill>
                <a:srgbClr val="FF0000"/>
              </a:solidFill>
            </a:endParaRPr>
          </a:p>
          <a:p>
            <a:pPr>
              <a:lnSpc>
                <a:spcPct val="150000"/>
              </a:lnSpc>
            </a:pPr>
            <a:r>
              <a:rPr lang="en-US" altLang="zh-CN" sz="2800" b="1"/>
              <a:t>(5)Root(Tree)</a:t>
            </a:r>
            <a:endParaRPr lang="en-US" altLang="zh-CN" sz="2800" b="1"/>
          </a:p>
          <a:p>
            <a:pPr>
              <a:lnSpc>
                <a:spcPct val="150000"/>
              </a:lnSpc>
            </a:pPr>
            <a:r>
              <a:rPr lang="en-US" altLang="zh-CN" sz="2800" b="1"/>
              <a:t>(6)Parent(Tree,X)</a:t>
            </a:r>
            <a:endParaRPr lang="en-US" altLang="zh-CN" sz="2800" b="1"/>
          </a:p>
        </p:txBody>
      </p:sp>
      <p:sp>
        <p:nvSpPr>
          <p:cNvPr id="4" name="矩形 3"/>
          <p:cNvSpPr/>
          <p:nvPr/>
        </p:nvSpPr>
        <p:spPr>
          <a:xfrm>
            <a:off x="4260850" y="1793875"/>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59400" name="文本框 9"/>
          <p:cNvSpPr txBox="1">
            <a:spLocks noChangeArrowheads="1"/>
          </p:cNvSpPr>
          <p:nvPr/>
        </p:nvSpPr>
        <p:spPr bwMode="auto">
          <a:xfrm>
            <a:off x="4473575" y="1831975"/>
            <a:ext cx="4419600" cy="5197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dirty="0"/>
              <a:t>(4)</a:t>
            </a:r>
            <a:r>
              <a:rPr lang="en-US" altLang="zh-CN" sz="2800" b="1" dirty="0" err="1"/>
              <a:t>TreeEmpty</a:t>
            </a:r>
            <a:r>
              <a:rPr lang="en-US" altLang="zh-CN" sz="2800" b="1" dirty="0"/>
              <a:t>(Tree)</a:t>
            </a:r>
            <a:endParaRPr lang="en-US" altLang="zh-CN" sz="2800" b="1" dirty="0"/>
          </a:p>
          <a:p>
            <a:pPr>
              <a:lnSpc>
                <a:spcPct val="150000"/>
              </a:lnSpc>
            </a:pPr>
            <a:r>
              <a:rPr lang="zh-CN" altLang="en-US" sz="2800" b="1" dirty="0"/>
              <a:t>操作前提：</a:t>
            </a:r>
            <a:r>
              <a:rPr lang="en-US" altLang="zh-CN" sz="2800" b="1" dirty="0"/>
              <a:t> </a:t>
            </a:r>
            <a:r>
              <a:rPr lang="zh-CN" altLang="en-US" sz="2800" b="1" dirty="0"/>
              <a:t>树</a:t>
            </a:r>
            <a:r>
              <a:rPr lang="en-US" altLang="zh-CN" sz="2800" b="1" dirty="0"/>
              <a:t>Tree</a:t>
            </a:r>
            <a:r>
              <a:rPr lang="zh-CN" altLang="en-US" sz="2800" b="1" dirty="0"/>
              <a:t>已经存在。</a:t>
            </a:r>
            <a:endParaRPr lang="en-US" altLang="zh-CN" sz="2800" b="1" dirty="0"/>
          </a:p>
          <a:p>
            <a:pPr>
              <a:lnSpc>
                <a:spcPct val="150000"/>
              </a:lnSpc>
            </a:pPr>
            <a:r>
              <a:rPr lang="zh-CN" altLang="en-US" sz="2800" b="1" dirty="0"/>
              <a:t>操作结果：若树为空，则返回</a:t>
            </a:r>
            <a:r>
              <a:rPr lang="en-US" altLang="zh-CN" sz="2800" b="1" dirty="0"/>
              <a:t>TRUE</a:t>
            </a:r>
            <a:r>
              <a:rPr lang="zh-CN" altLang="en-US" sz="2800" b="1" dirty="0"/>
              <a:t>，否则返回</a:t>
            </a:r>
            <a:r>
              <a:rPr lang="en-US" altLang="zh-CN" sz="2800" b="1" dirty="0"/>
              <a:t>FALSE</a:t>
            </a:r>
            <a:r>
              <a:rPr lang="zh-CN" altLang="en-US" sz="2800" b="1" dirty="0"/>
              <a:t>。</a:t>
            </a:r>
            <a:endParaRPr lang="en-US" altLang="zh-CN" sz="2800" b="1" dirty="0"/>
          </a:p>
          <a:p>
            <a:pPr>
              <a:lnSpc>
                <a:spcPct val="150000"/>
              </a:lnSpc>
            </a:pPr>
            <a:endParaRPr lang="en-US" altLang="zh-CN" sz="2800" b="1" dirty="0"/>
          </a:p>
          <a:p>
            <a:pPr>
              <a:lnSpc>
                <a:spcPct val="150000"/>
              </a:lnSpc>
            </a:pPr>
            <a:endParaRPr lang="en-US" altLang="zh-CN" sz="2800" b="1"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E137DB3-F080-4C21-9391-B89811E1666F}"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61443"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44"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61445"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61446" name="文本框 2"/>
          <p:cNvSpPr txBox="1">
            <a:spLocks noChangeArrowheads="1"/>
          </p:cNvSpPr>
          <p:nvPr/>
        </p:nvSpPr>
        <p:spPr bwMode="auto">
          <a:xfrm>
            <a:off x="349250" y="1831975"/>
            <a:ext cx="7458075" cy="390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a:t>(1)InitTree(Tree)</a:t>
            </a:r>
            <a:endParaRPr lang="en-US" altLang="zh-CN" sz="2800" b="1"/>
          </a:p>
          <a:p>
            <a:pPr>
              <a:lnSpc>
                <a:spcPct val="150000"/>
              </a:lnSpc>
            </a:pPr>
            <a:r>
              <a:rPr lang="en-US" altLang="zh-CN" sz="2800" b="1"/>
              <a:t>(2)DestoryTree(Tree)</a:t>
            </a:r>
            <a:endParaRPr lang="en-US" altLang="zh-CN" sz="2800" b="1"/>
          </a:p>
          <a:p>
            <a:pPr>
              <a:lnSpc>
                <a:spcPct val="150000"/>
              </a:lnSpc>
            </a:pPr>
            <a:r>
              <a:rPr lang="en-US" altLang="zh-CN" sz="2800" b="1"/>
              <a:t>(3)CreateTree(Tree)</a:t>
            </a:r>
            <a:endParaRPr lang="en-US" altLang="zh-CN" sz="2800" b="1"/>
          </a:p>
          <a:p>
            <a:pPr>
              <a:lnSpc>
                <a:spcPct val="150000"/>
              </a:lnSpc>
            </a:pPr>
            <a:r>
              <a:rPr lang="en-US" altLang="zh-CN" sz="2800" b="1"/>
              <a:t>(4)TreeEmpty(Tree)</a:t>
            </a:r>
            <a:endParaRPr lang="en-US" altLang="zh-CN" sz="2800" b="1"/>
          </a:p>
          <a:p>
            <a:pPr>
              <a:lnSpc>
                <a:spcPct val="150000"/>
              </a:lnSpc>
            </a:pPr>
            <a:r>
              <a:rPr lang="en-US" altLang="zh-CN" sz="2800" b="1">
                <a:solidFill>
                  <a:srgbClr val="FF0000"/>
                </a:solidFill>
              </a:rPr>
              <a:t>(5)Root(Tree)</a:t>
            </a:r>
            <a:endParaRPr lang="en-US" altLang="zh-CN" sz="2800" b="1">
              <a:solidFill>
                <a:srgbClr val="FF0000"/>
              </a:solidFill>
            </a:endParaRPr>
          </a:p>
          <a:p>
            <a:pPr>
              <a:lnSpc>
                <a:spcPct val="150000"/>
              </a:lnSpc>
            </a:pPr>
            <a:r>
              <a:rPr lang="en-US" altLang="zh-CN" sz="2800" b="1"/>
              <a:t>(6)Parent(Tree,X)</a:t>
            </a:r>
            <a:endParaRPr lang="en-US" altLang="zh-CN" sz="2800" b="1"/>
          </a:p>
        </p:txBody>
      </p:sp>
      <p:sp>
        <p:nvSpPr>
          <p:cNvPr id="4" name="矩形 3"/>
          <p:cNvSpPr/>
          <p:nvPr/>
        </p:nvSpPr>
        <p:spPr>
          <a:xfrm>
            <a:off x="4260850" y="1793875"/>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61448" name="文本框 9"/>
          <p:cNvSpPr txBox="1">
            <a:spLocks noChangeArrowheads="1"/>
          </p:cNvSpPr>
          <p:nvPr/>
        </p:nvSpPr>
        <p:spPr bwMode="auto">
          <a:xfrm>
            <a:off x="4473575" y="1831975"/>
            <a:ext cx="4419600" cy="4550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dirty="0"/>
              <a:t>(5)Root(Tree)</a:t>
            </a:r>
            <a:endParaRPr lang="en-US" altLang="zh-CN" sz="2800" b="1" dirty="0"/>
          </a:p>
          <a:p>
            <a:pPr>
              <a:lnSpc>
                <a:spcPct val="150000"/>
              </a:lnSpc>
            </a:pPr>
            <a:r>
              <a:rPr lang="zh-CN" altLang="en-US" sz="2800" b="1" dirty="0"/>
              <a:t>操作前提：</a:t>
            </a:r>
            <a:r>
              <a:rPr lang="en-US" altLang="zh-CN" sz="2800" b="1" dirty="0"/>
              <a:t> </a:t>
            </a:r>
            <a:r>
              <a:rPr lang="zh-CN" altLang="en-US" sz="2800" b="1" dirty="0"/>
              <a:t>树</a:t>
            </a:r>
            <a:r>
              <a:rPr lang="en-US" altLang="zh-CN" sz="2800" b="1" dirty="0"/>
              <a:t>Tree</a:t>
            </a:r>
            <a:r>
              <a:rPr lang="zh-CN" altLang="en-US" sz="2800" b="1" dirty="0"/>
              <a:t>已经存在。</a:t>
            </a:r>
            <a:endParaRPr lang="en-US" altLang="zh-CN" sz="2800" b="1" dirty="0"/>
          </a:p>
          <a:p>
            <a:pPr>
              <a:lnSpc>
                <a:spcPct val="150000"/>
              </a:lnSpc>
            </a:pPr>
            <a:r>
              <a:rPr lang="zh-CN" altLang="en-US" sz="2800" b="1" dirty="0"/>
              <a:t>操作结果：返回树</a:t>
            </a:r>
            <a:r>
              <a:rPr lang="en-US" altLang="zh-CN" sz="2800" b="1" dirty="0"/>
              <a:t>Tree</a:t>
            </a:r>
            <a:r>
              <a:rPr lang="zh-CN" altLang="en-US" sz="2800" b="1" dirty="0"/>
              <a:t>的根结点。</a:t>
            </a:r>
            <a:endParaRPr lang="en-US" altLang="zh-CN" sz="2800" b="1" dirty="0"/>
          </a:p>
          <a:p>
            <a:pPr>
              <a:lnSpc>
                <a:spcPct val="150000"/>
              </a:lnSpc>
            </a:pPr>
            <a:r>
              <a:rPr lang="en-US" altLang="zh-CN" sz="2800" b="1" dirty="0"/>
              <a:t> </a:t>
            </a:r>
            <a:endParaRPr lang="en-US" altLang="zh-CN" sz="2800" b="1" dirty="0"/>
          </a:p>
          <a:p>
            <a:pPr>
              <a:lnSpc>
                <a:spcPct val="150000"/>
              </a:lnSpc>
            </a:pPr>
            <a:endParaRPr lang="en-US" altLang="zh-CN" sz="2800" b="1"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5EBAB19-AC9F-472E-9BD1-112843538437}"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63491"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492"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63493"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63494" name="文本框 2"/>
          <p:cNvSpPr txBox="1">
            <a:spLocks noChangeArrowheads="1"/>
          </p:cNvSpPr>
          <p:nvPr/>
        </p:nvSpPr>
        <p:spPr bwMode="auto">
          <a:xfrm>
            <a:off x="349250" y="1831975"/>
            <a:ext cx="7458075" cy="3905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a:t>(1)InitTree(Tree)</a:t>
            </a:r>
            <a:endParaRPr lang="en-US" altLang="zh-CN" sz="2800" b="1"/>
          </a:p>
          <a:p>
            <a:pPr>
              <a:lnSpc>
                <a:spcPct val="150000"/>
              </a:lnSpc>
            </a:pPr>
            <a:r>
              <a:rPr lang="en-US" altLang="zh-CN" sz="2800" b="1"/>
              <a:t>(2)DestoryTree(Tree)</a:t>
            </a:r>
            <a:endParaRPr lang="en-US" altLang="zh-CN" sz="2800" b="1"/>
          </a:p>
          <a:p>
            <a:pPr>
              <a:lnSpc>
                <a:spcPct val="150000"/>
              </a:lnSpc>
            </a:pPr>
            <a:r>
              <a:rPr lang="en-US" altLang="zh-CN" sz="2800" b="1"/>
              <a:t>(3)CreateTree(Tree)</a:t>
            </a:r>
            <a:endParaRPr lang="en-US" altLang="zh-CN" sz="2800" b="1"/>
          </a:p>
          <a:p>
            <a:pPr>
              <a:lnSpc>
                <a:spcPct val="150000"/>
              </a:lnSpc>
            </a:pPr>
            <a:r>
              <a:rPr lang="en-US" altLang="zh-CN" sz="2800" b="1"/>
              <a:t>(4)TreeEmpty(Tree)</a:t>
            </a:r>
            <a:endParaRPr lang="en-US" altLang="zh-CN" sz="2800" b="1"/>
          </a:p>
          <a:p>
            <a:pPr>
              <a:lnSpc>
                <a:spcPct val="150000"/>
              </a:lnSpc>
            </a:pPr>
            <a:r>
              <a:rPr lang="en-US" altLang="zh-CN" sz="2800" b="1"/>
              <a:t>(5)Root(Tree)</a:t>
            </a:r>
            <a:endParaRPr lang="en-US" altLang="zh-CN" sz="2800" b="1"/>
          </a:p>
          <a:p>
            <a:pPr>
              <a:lnSpc>
                <a:spcPct val="150000"/>
              </a:lnSpc>
            </a:pPr>
            <a:r>
              <a:rPr lang="en-US" altLang="zh-CN" sz="2800" b="1">
                <a:solidFill>
                  <a:srgbClr val="FF0000"/>
                </a:solidFill>
              </a:rPr>
              <a:t>(6)Parent(Tree,X)</a:t>
            </a:r>
            <a:endParaRPr lang="en-US" altLang="zh-CN" sz="2800" b="1">
              <a:solidFill>
                <a:srgbClr val="FF0000"/>
              </a:solidFill>
            </a:endParaRPr>
          </a:p>
        </p:txBody>
      </p:sp>
      <p:sp>
        <p:nvSpPr>
          <p:cNvPr id="4" name="矩形 3"/>
          <p:cNvSpPr/>
          <p:nvPr/>
        </p:nvSpPr>
        <p:spPr>
          <a:xfrm>
            <a:off x="4260850" y="1793875"/>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63496" name="文本框 9"/>
          <p:cNvSpPr txBox="1">
            <a:spLocks noChangeArrowheads="1"/>
          </p:cNvSpPr>
          <p:nvPr/>
        </p:nvSpPr>
        <p:spPr bwMode="auto">
          <a:xfrm>
            <a:off x="4465638" y="1831975"/>
            <a:ext cx="4419600" cy="4550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dirty="0"/>
              <a:t>(6)Parent(</a:t>
            </a:r>
            <a:r>
              <a:rPr lang="en-US" altLang="zh-CN" sz="2800" b="1" dirty="0" err="1"/>
              <a:t>Tree,X</a:t>
            </a:r>
            <a:r>
              <a:rPr lang="en-US" altLang="zh-CN" sz="2800" b="1" dirty="0"/>
              <a:t>)</a:t>
            </a:r>
            <a:endParaRPr lang="en-US" altLang="zh-CN" sz="2800" b="1" dirty="0"/>
          </a:p>
          <a:p>
            <a:pPr>
              <a:lnSpc>
                <a:spcPct val="150000"/>
              </a:lnSpc>
            </a:pPr>
            <a:r>
              <a:rPr lang="zh-CN" altLang="en-US" sz="2800" b="1" dirty="0"/>
              <a:t>操作前提：树</a:t>
            </a:r>
            <a:r>
              <a:rPr lang="en-US" altLang="zh-CN" sz="2800" b="1" dirty="0"/>
              <a:t>Tree</a:t>
            </a:r>
            <a:r>
              <a:rPr lang="zh-CN" altLang="en-US" sz="2800" b="1" dirty="0"/>
              <a:t>存在，</a:t>
            </a:r>
            <a:r>
              <a:rPr lang="en-US" altLang="zh-CN" sz="2800" b="1" dirty="0"/>
              <a:t>X</a:t>
            </a:r>
            <a:r>
              <a:rPr lang="zh-CN" altLang="en-US" sz="2800" b="1" dirty="0"/>
              <a:t>是</a:t>
            </a:r>
            <a:r>
              <a:rPr lang="en-US" altLang="zh-CN" sz="2800" b="1" dirty="0"/>
              <a:t>Tree</a:t>
            </a:r>
            <a:r>
              <a:rPr lang="zh-CN" altLang="en-US" sz="2800" b="1" dirty="0"/>
              <a:t>中的某个结点。</a:t>
            </a:r>
            <a:endParaRPr lang="en-US" altLang="zh-CN" sz="2800" b="1" dirty="0"/>
          </a:p>
          <a:p>
            <a:pPr>
              <a:lnSpc>
                <a:spcPct val="150000"/>
              </a:lnSpc>
            </a:pPr>
            <a:r>
              <a:rPr lang="zh-CN" altLang="en-US" sz="2800" b="1" dirty="0"/>
              <a:t>操作结果：若</a:t>
            </a:r>
            <a:r>
              <a:rPr lang="en-US" altLang="zh-CN" sz="2800" b="1" dirty="0"/>
              <a:t>X</a:t>
            </a:r>
            <a:r>
              <a:rPr lang="zh-CN" altLang="en-US" sz="2800" b="1" dirty="0"/>
              <a:t>是非根结点，则返回他的双亲，否则返回“空”。</a:t>
            </a:r>
            <a:endParaRPr lang="en-US" altLang="zh-CN" sz="2800" b="1" dirty="0"/>
          </a:p>
          <a:p>
            <a:pPr>
              <a:lnSpc>
                <a:spcPct val="150000"/>
              </a:lnSpc>
            </a:pPr>
            <a:endParaRPr lang="en-US" altLang="zh-CN" sz="2800" b="1"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8E46C1B-6392-4445-B08B-8A3156D2B716}"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65539"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540"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65541"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65542" name="文本框 2"/>
          <p:cNvSpPr txBox="1">
            <a:spLocks noChangeArrowheads="1"/>
          </p:cNvSpPr>
          <p:nvPr/>
        </p:nvSpPr>
        <p:spPr bwMode="auto">
          <a:xfrm>
            <a:off x="58738" y="1847850"/>
            <a:ext cx="4665662" cy="428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200000"/>
              </a:lnSpc>
            </a:pPr>
            <a:r>
              <a:rPr lang="en-US" altLang="zh-CN" sz="2800" b="1">
                <a:solidFill>
                  <a:srgbClr val="FF0000"/>
                </a:solidFill>
              </a:rPr>
              <a:t>(7)FirstChild(Tree,X)</a:t>
            </a:r>
            <a:endParaRPr lang="en-US" altLang="zh-CN" sz="2800" b="1">
              <a:solidFill>
                <a:srgbClr val="FF0000"/>
              </a:solidFill>
            </a:endParaRPr>
          </a:p>
          <a:p>
            <a:pPr>
              <a:lnSpc>
                <a:spcPct val="200000"/>
              </a:lnSpc>
            </a:pPr>
            <a:r>
              <a:rPr lang="en-US" altLang="zh-CN" sz="2800" b="1"/>
              <a:t>(8)NextSibling(Tree,X)</a:t>
            </a:r>
            <a:endParaRPr lang="en-US" altLang="zh-CN" sz="2800" b="1"/>
          </a:p>
          <a:p>
            <a:pPr>
              <a:lnSpc>
                <a:spcPct val="200000"/>
              </a:lnSpc>
            </a:pPr>
            <a:r>
              <a:rPr lang="en-US" altLang="zh-CN" sz="2800" b="1"/>
              <a:t>(9)InsertChild(Tree,p,Child)</a:t>
            </a:r>
            <a:endParaRPr lang="en-US" altLang="zh-CN" sz="2800" b="1"/>
          </a:p>
          <a:p>
            <a:pPr>
              <a:lnSpc>
                <a:spcPct val="200000"/>
              </a:lnSpc>
            </a:pPr>
            <a:r>
              <a:rPr lang="en-US" altLang="zh-CN" sz="2800" b="1"/>
              <a:t>(10)DeleteChild(Tree,p,i)</a:t>
            </a:r>
            <a:endParaRPr lang="en-US" altLang="zh-CN" sz="2800" b="1"/>
          </a:p>
          <a:p>
            <a:pPr>
              <a:lnSpc>
                <a:spcPct val="200000"/>
              </a:lnSpc>
            </a:pPr>
            <a:r>
              <a:rPr lang="en-US" altLang="zh-CN" sz="2800" b="1"/>
              <a:t>(11)TraveseTree(Tree,Visit())</a:t>
            </a:r>
            <a:endParaRPr lang="en-US" altLang="zh-CN" sz="2800" b="1"/>
          </a:p>
        </p:txBody>
      </p:sp>
      <p:sp>
        <p:nvSpPr>
          <p:cNvPr id="4" name="矩形 3"/>
          <p:cNvSpPr/>
          <p:nvPr/>
        </p:nvSpPr>
        <p:spPr>
          <a:xfrm>
            <a:off x="4622800" y="1778000"/>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65544" name="文本框 9"/>
          <p:cNvSpPr txBox="1">
            <a:spLocks noChangeArrowheads="1"/>
          </p:cNvSpPr>
          <p:nvPr/>
        </p:nvSpPr>
        <p:spPr bwMode="auto">
          <a:xfrm>
            <a:off x="4724400" y="1847850"/>
            <a:ext cx="4419600" cy="3904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sz="2800" b="1" dirty="0"/>
              <a:t>(7)</a:t>
            </a:r>
            <a:r>
              <a:rPr lang="en-US" altLang="zh-CN" sz="2800" b="1" dirty="0" err="1"/>
              <a:t>FirstChild</a:t>
            </a:r>
            <a:r>
              <a:rPr lang="en-US" altLang="zh-CN" sz="2800" b="1" dirty="0"/>
              <a:t>(</a:t>
            </a:r>
            <a:r>
              <a:rPr lang="en-US" altLang="zh-CN" sz="2800" b="1" dirty="0" err="1"/>
              <a:t>Tree,X</a:t>
            </a:r>
            <a:r>
              <a:rPr lang="en-US" altLang="zh-CN" sz="2800" b="1" dirty="0"/>
              <a:t>)</a:t>
            </a:r>
            <a:endParaRPr lang="en-US" altLang="zh-CN" sz="2800" b="1" dirty="0"/>
          </a:p>
          <a:p>
            <a:pPr>
              <a:lnSpc>
                <a:spcPct val="150000"/>
              </a:lnSpc>
            </a:pPr>
            <a:r>
              <a:rPr lang="zh-CN" altLang="en-US" sz="2800" b="1" dirty="0"/>
              <a:t>操作前提：若树</a:t>
            </a:r>
            <a:r>
              <a:rPr lang="en-US" altLang="zh-CN" sz="2800" b="1" dirty="0"/>
              <a:t>Tree</a:t>
            </a:r>
            <a:r>
              <a:rPr lang="zh-CN" altLang="en-US" sz="2800" b="1" dirty="0"/>
              <a:t>存在，</a:t>
            </a:r>
            <a:r>
              <a:rPr lang="en-US" altLang="zh-CN" sz="2800" b="1" dirty="0"/>
              <a:t>X</a:t>
            </a:r>
            <a:r>
              <a:rPr lang="zh-CN" altLang="en-US" sz="2800" b="1" dirty="0"/>
              <a:t>是</a:t>
            </a:r>
            <a:r>
              <a:rPr lang="en-US" altLang="zh-CN" sz="2800" b="1" dirty="0"/>
              <a:t>Tree</a:t>
            </a:r>
            <a:r>
              <a:rPr lang="zh-CN" altLang="en-US" sz="2800" b="1" dirty="0"/>
              <a:t>中的某个结点，</a:t>
            </a:r>
            <a:endParaRPr lang="en-US" altLang="zh-CN" sz="2800" b="1" dirty="0"/>
          </a:p>
          <a:p>
            <a:pPr>
              <a:lnSpc>
                <a:spcPct val="150000"/>
              </a:lnSpc>
            </a:pPr>
            <a:r>
              <a:rPr lang="zh-CN" altLang="en-US" sz="2800" b="1" dirty="0"/>
              <a:t>操作结果：若</a:t>
            </a:r>
            <a:r>
              <a:rPr lang="en-US" altLang="zh-CN" sz="2800" b="1" dirty="0"/>
              <a:t>X</a:t>
            </a:r>
            <a:r>
              <a:rPr lang="zh-CN" altLang="en-US" sz="2800" b="1" dirty="0"/>
              <a:t>为非叶结点，则返回它的第一个孩子结点，否则返回“空”。</a:t>
            </a:r>
            <a:endParaRPr lang="en-US" altLang="zh-CN" sz="2800" b="1"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497A8AC-D667-451C-B85D-56D93D4953EB}"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6758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588"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67589"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67590" name="文本框 2"/>
          <p:cNvSpPr txBox="1">
            <a:spLocks noChangeArrowheads="1"/>
          </p:cNvSpPr>
          <p:nvPr/>
        </p:nvSpPr>
        <p:spPr bwMode="auto">
          <a:xfrm>
            <a:off x="58738" y="1847850"/>
            <a:ext cx="4665662" cy="428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200000"/>
              </a:lnSpc>
            </a:pPr>
            <a:r>
              <a:rPr lang="en-US" altLang="zh-CN" sz="2800" b="1"/>
              <a:t>(7)FirstChild(Tree,X)</a:t>
            </a:r>
            <a:endParaRPr lang="en-US" altLang="zh-CN" sz="2800" b="1"/>
          </a:p>
          <a:p>
            <a:pPr>
              <a:lnSpc>
                <a:spcPct val="200000"/>
              </a:lnSpc>
            </a:pPr>
            <a:r>
              <a:rPr lang="en-US" altLang="zh-CN" sz="2800" b="1">
                <a:solidFill>
                  <a:srgbClr val="FF0000"/>
                </a:solidFill>
              </a:rPr>
              <a:t>(8)NextSibling(Tree,X)</a:t>
            </a:r>
            <a:endParaRPr lang="en-US" altLang="zh-CN" sz="2800" b="1">
              <a:solidFill>
                <a:srgbClr val="FF0000"/>
              </a:solidFill>
            </a:endParaRPr>
          </a:p>
          <a:p>
            <a:pPr>
              <a:lnSpc>
                <a:spcPct val="200000"/>
              </a:lnSpc>
            </a:pPr>
            <a:r>
              <a:rPr lang="en-US" altLang="zh-CN" sz="2800" b="1"/>
              <a:t>(9)InsertChild(Tree,p,Child)</a:t>
            </a:r>
            <a:endParaRPr lang="en-US" altLang="zh-CN" sz="2800" b="1"/>
          </a:p>
          <a:p>
            <a:pPr>
              <a:lnSpc>
                <a:spcPct val="200000"/>
              </a:lnSpc>
            </a:pPr>
            <a:r>
              <a:rPr lang="en-US" altLang="zh-CN" sz="2800" b="1"/>
              <a:t>(10)DeleteChild(Tree,p,i)</a:t>
            </a:r>
            <a:endParaRPr lang="en-US" altLang="zh-CN" sz="2800" b="1"/>
          </a:p>
          <a:p>
            <a:pPr>
              <a:lnSpc>
                <a:spcPct val="200000"/>
              </a:lnSpc>
            </a:pPr>
            <a:r>
              <a:rPr lang="en-US" altLang="zh-CN" sz="2800" b="1"/>
              <a:t>(11)TraveseTree(Tree,Visit())</a:t>
            </a:r>
            <a:endParaRPr lang="en-US" altLang="zh-CN" sz="2800" b="1"/>
          </a:p>
        </p:txBody>
      </p:sp>
      <p:sp>
        <p:nvSpPr>
          <p:cNvPr id="4" name="矩形 3"/>
          <p:cNvSpPr/>
          <p:nvPr/>
        </p:nvSpPr>
        <p:spPr>
          <a:xfrm>
            <a:off x="4622800" y="1778000"/>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67592" name="文本框 9"/>
          <p:cNvSpPr txBox="1">
            <a:spLocks noChangeArrowheads="1"/>
          </p:cNvSpPr>
          <p:nvPr/>
        </p:nvSpPr>
        <p:spPr bwMode="auto">
          <a:xfrm>
            <a:off x="4767262" y="1448524"/>
            <a:ext cx="4419600" cy="4406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200000"/>
              </a:lnSpc>
            </a:pPr>
            <a:r>
              <a:rPr lang="en-US" altLang="zh-CN" sz="2800" b="1" dirty="0"/>
              <a:t>(8)</a:t>
            </a:r>
            <a:r>
              <a:rPr lang="en-US" altLang="zh-CN" sz="2800" b="1" dirty="0" err="1"/>
              <a:t>NextSibling</a:t>
            </a:r>
            <a:r>
              <a:rPr lang="en-US" altLang="zh-CN" sz="2800" b="1" dirty="0"/>
              <a:t>(</a:t>
            </a:r>
            <a:r>
              <a:rPr lang="en-US" altLang="zh-CN" sz="2800" b="1" dirty="0" err="1"/>
              <a:t>Tree,X</a:t>
            </a:r>
            <a:r>
              <a:rPr lang="en-US" altLang="zh-CN" sz="2800" b="1" dirty="0"/>
              <a:t>)</a:t>
            </a:r>
            <a:endParaRPr lang="en-US" altLang="zh-CN" sz="2800" b="1" dirty="0"/>
          </a:p>
          <a:p>
            <a:pPr>
              <a:lnSpc>
                <a:spcPct val="150000"/>
              </a:lnSpc>
            </a:pPr>
            <a:r>
              <a:rPr lang="zh-CN" altLang="en-US" sz="2800" b="1" dirty="0"/>
              <a:t>操作前提：</a:t>
            </a:r>
            <a:r>
              <a:rPr lang="zh-CN" altLang="en-US" sz="2400" b="1" dirty="0"/>
              <a:t>树</a:t>
            </a:r>
            <a:r>
              <a:rPr lang="en-US" altLang="zh-CN" sz="2400" b="1" dirty="0"/>
              <a:t>Tree</a:t>
            </a:r>
            <a:r>
              <a:rPr lang="zh-CN" altLang="en-US" sz="2400" b="1" dirty="0"/>
              <a:t>存在，</a:t>
            </a:r>
            <a:r>
              <a:rPr lang="en-US" altLang="zh-CN" sz="2400" b="1" dirty="0"/>
              <a:t>X</a:t>
            </a:r>
            <a:r>
              <a:rPr lang="zh-CN" altLang="en-US" sz="2400" b="1" dirty="0"/>
              <a:t>是</a:t>
            </a:r>
            <a:r>
              <a:rPr lang="en-US" altLang="zh-CN" sz="2400" b="1" dirty="0"/>
              <a:t>Tree</a:t>
            </a:r>
            <a:r>
              <a:rPr lang="zh-CN" altLang="en-US" sz="2400" b="1" dirty="0"/>
              <a:t>中的某个结点，</a:t>
            </a:r>
            <a:endParaRPr lang="en-US" altLang="zh-CN" sz="2400" b="1" dirty="0"/>
          </a:p>
          <a:p>
            <a:pPr>
              <a:lnSpc>
                <a:spcPct val="150000"/>
              </a:lnSpc>
            </a:pPr>
            <a:r>
              <a:rPr lang="zh-CN" altLang="en-US" sz="2800" b="1" dirty="0"/>
              <a:t>操作结果：</a:t>
            </a:r>
            <a:r>
              <a:rPr lang="zh-CN" altLang="en-US" sz="2400" b="1" dirty="0"/>
              <a:t>若</a:t>
            </a:r>
            <a:r>
              <a:rPr lang="en-US" altLang="zh-CN" sz="2400" b="1" dirty="0"/>
              <a:t>X</a:t>
            </a:r>
            <a:r>
              <a:rPr lang="zh-CN" altLang="en-US" sz="2400" b="1" dirty="0"/>
              <a:t>不是其双亲的最后一个孩子结点，则返回</a:t>
            </a:r>
            <a:r>
              <a:rPr lang="en-US" altLang="zh-CN" sz="2400" b="1" dirty="0"/>
              <a:t>X</a:t>
            </a:r>
            <a:r>
              <a:rPr lang="zh-CN" altLang="en-US" sz="2400" b="1" dirty="0"/>
              <a:t>后面的下一个兄弟结点，否则返回“空” 。</a:t>
            </a:r>
            <a:endParaRPr lang="en-US" altLang="zh-CN" sz="2400" b="1"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2AE773A-1259-4CA0-9BCE-DFD6C00939A9}"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69635"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9636"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69637"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69638" name="文本框 2"/>
          <p:cNvSpPr txBox="1">
            <a:spLocks noChangeArrowheads="1"/>
          </p:cNvSpPr>
          <p:nvPr/>
        </p:nvSpPr>
        <p:spPr bwMode="auto">
          <a:xfrm>
            <a:off x="58738" y="1847850"/>
            <a:ext cx="4665662" cy="428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200000"/>
              </a:lnSpc>
            </a:pPr>
            <a:r>
              <a:rPr lang="en-US" altLang="zh-CN" sz="2800" b="1"/>
              <a:t>(7)FirstChild(Tree,X)</a:t>
            </a:r>
            <a:endParaRPr lang="en-US" altLang="zh-CN" sz="2800" b="1"/>
          </a:p>
          <a:p>
            <a:pPr>
              <a:lnSpc>
                <a:spcPct val="200000"/>
              </a:lnSpc>
            </a:pPr>
            <a:r>
              <a:rPr lang="en-US" altLang="zh-CN" sz="2800" b="1"/>
              <a:t>(8)NextSibling(Tree,X)</a:t>
            </a:r>
            <a:endParaRPr lang="en-US" altLang="zh-CN" sz="2800" b="1"/>
          </a:p>
          <a:p>
            <a:pPr>
              <a:lnSpc>
                <a:spcPct val="200000"/>
              </a:lnSpc>
            </a:pPr>
            <a:r>
              <a:rPr lang="en-US" altLang="zh-CN" sz="2800" b="1">
                <a:solidFill>
                  <a:srgbClr val="FF0000"/>
                </a:solidFill>
              </a:rPr>
              <a:t>(9)InsertChild(Tree,p,Child)</a:t>
            </a:r>
            <a:endParaRPr lang="en-US" altLang="zh-CN" sz="2800" b="1">
              <a:solidFill>
                <a:srgbClr val="FF0000"/>
              </a:solidFill>
            </a:endParaRPr>
          </a:p>
          <a:p>
            <a:pPr>
              <a:lnSpc>
                <a:spcPct val="200000"/>
              </a:lnSpc>
            </a:pPr>
            <a:r>
              <a:rPr lang="en-US" altLang="zh-CN" sz="2800" b="1"/>
              <a:t>(10)DeleteChild(Tree,p,i)</a:t>
            </a:r>
            <a:endParaRPr lang="en-US" altLang="zh-CN" sz="2800" b="1"/>
          </a:p>
          <a:p>
            <a:pPr>
              <a:lnSpc>
                <a:spcPct val="200000"/>
              </a:lnSpc>
            </a:pPr>
            <a:r>
              <a:rPr lang="en-US" altLang="zh-CN" sz="2800" b="1"/>
              <a:t>(11)TraveseTree(Tree,Visit())</a:t>
            </a:r>
            <a:endParaRPr lang="en-US" altLang="zh-CN" sz="2800" b="1"/>
          </a:p>
        </p:txBody>
      </p:sp>
      <p:sp>
        <p:nvSpPr>
          <p:cNvPr id="4" name="矩形 3"/>
          <p:cNvSpPr/>
          <p:nvPr/>
        </p:nvSpPr>
        <p:spPr>
          <a:xfrm>
            <a:off x="4622800" y="1778000"/>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69640" name="文本框 9"/>
          <p:cNvSpPr txBox="1">
            <a:spLocks noChangeArrowheads="1"/>
          </p:cNvSpPr>
          <p:nvPr/>
        </p:nvSpPr>
        <p:spPr bwMode="auto">
          <a:xfrm>
            <a:off x="4572000" y="1778000"/>
            <a:ext cx="4419600" cy="3944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200000"/>
              </a:lnSpc>
            </a:pPr>
            <a:r>
              <a:rPr lang="en-US" altLang="zh-CN" sz="2800" b="1" dirty="0"/>
              <a:t>(9)</a:t>
            </a:r>
            <a:r>
              <a:rPr lang="en-US" altLang="zh-CN" sz="2800" b="1" dirty="0" err="1"/>
              <a:t>InsertChild</a:t>
            </a:r>
            <a:r>
              <a:rPr lang="en-US" altLang="zh-CN" sz="2800" b="1" dirty="0"/>
              <a:t>(</a:t>
            </a:r>
            <a:r>
              <a:rPr lang="en-US" altLang="zh-CN" sz="2800" b="1" dirty="0" err="1"/>
              <a:t>Tree,p,Child</a:t>
            </a:r>
            <a:r>
              <a:rPr lang="en-US" altLang="zh-CN" sz="2800" b="1" dirty="0"/>
              <a:t>)</a:t>
            </a:r>
            <a:endParaRPr lang="en-US" altLang="zh-CN" sz="2800" b="1" dirty="0"/>
          </a:p>
          <a:p>
            <a:pPr>
              <a:lnSpc>
                <a:spcPct val="150000"/>
              </a:lnSpc>
            </a:pPr>
            <a:r>
              <a:rPr lang="zh-CN" altLang="en-US" sz="2800" b="1" dirty="0"/>
              <a:t>操作前提：</a:t>
            </a:r>
            <a:r>
              <a:rPr lang="zh-CN" altLang="en-US" sz="2400" b="1" dirty="0"/>
              <a:t>树</a:t>
            </a:r>
            <a:r>
              <a:rPr lang="en-US" altLang="zh-CN" sz="2400" b="1" dirty="0"/>
              <a:t>Tree</a:t>
            </a:r>
            <a:r>
              <a:rPr lang="zh-CN" altLang="en-US" sz="2400" b="1" dirty="0"/>
              <a:t>存在，</a:t>
            </a:r>
            <a:r>
              <a:rPr lang="en-US" altLang="zh-CN" sz="2400" b="1" dirty="0"/>
              <a:t>p</a:t>
            </a:r>
            <a:r>
              <a:rPr lang="zh-CN" altLang="en-US" sz="2400" b="1" dirty="0"/>
              <a:t>指向</a:t>
            </a:r>
            <a:r>
              <a:rPr lang="en-US" altLang="zh-CN" sz="2400" b="1" dirty="0"/>
              <a:t>Tree</a:t>
            </a:r>
            <a:r>
              <a:rPr lang="zh-CN" altLang="en-US" sz="2400" b="1" dirty="0"/>
              <a:t>中某个结点，非空树</a:t>
            </a:r>
            <a:r>
              <a:rPr lang="en-US" altLang="zh-CN" sz="2400" b="1" dirty="0"/>
              <a:t>Child</a:t>
            </a:r>
            <a:r>
              <a:rPr lang="zh-CN" altLang="en-US" sz="2400" b="1" dirty="0"/>
              <a:t>与树</a:t>
            </a:r>
            <a:r>
              <a:rPr lang="en-US" altLang="zh-CN" sz="2400" b="1" dirty="0"/>
              <a:t>Tree</a:t>
            </a:r>
            <a:r>
              <a:rPr lang="zh-CN" altLang="en-US" sz="2400" b="1" dirty="0"/>
              <a:t>不相交</a:t>
            </a:r>
            <a:r>
              <a:rPr lang="zh-CN" altLang="en-US" sz="2800" b="1" dirty="0"/>
              <a:t>。</a:t>
            </a:r>
            <a:endParaRPr lang="en-US" altLang="zh-CN" sz="2800" b="1" dirty="0"/>
          </a:p>
          <a:p>
            <a:pPr>
              <a:lnSpc>
                <a:spcPct val="150000"/>
              </a:lnSpc>
            </a:pPr>
            <a:r>
              <a:rPr lang="zh-CN" altLang="en-US" sz="2800" b="1" dirty="0"/>
              <a:t>操作结果：</a:t>
            </a:r>
            <a:r>
              <a:rPr lang="zh-CN" altLang="en-US" sz="2400" b="1" dirty="0"/>
              <a:t>将</a:t>
            </a:r>
            <a:r>
              <a:rPr lang="en-US" altLang="zh-CN" sz="2400" b="1" dirty="0"/>
              <a:t>Child</a:t>
            </a:r>
            <a:r>
              <a:rPr lang="zh-CN" altLang="en-US" sz="2400" b="1" dirty="0"/>
              <a:t>插入</a:t>
            </a:r>
            <a:r>
              <a:rPr lang="en-US" altLang="zh-CN" sz="2400" b="1" dirty="0"/>
              <a:t>Tree</a:t>
            </a:r>
            <a:r>
              <a:rPr lang="zh-CN" altLang="en-US" sz="2400" b="1" dirty="0"/>
              <a:t>中，做</a:t>
            </a:r>
            <a:r>
              <a:rPr lang="en-US" altLang="zh-CN" sz="2400" b="1" dirty="0"/>
              <a:t>p</a:t>
            </a:r>
            <a:r>
              <a:rPr lang="zh-CN" altLang="en-US" sz="2400" b="1" dirty="0"/>
              <a:t>指向结点的子树。</a:t>
            </a:r>
            <a:endParaRPr lang="en-US" altLang="zh-CN" sz="2400" b="1"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12C95FA-8D76-4A43-AACE-93B1ECF46017}"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1683"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684"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71685"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71686" name="文本框 2"/>
          <p:cNvSpPr txBox="1">
            <a:spLocks noChangeArrowheads="1"/>
          </p:cNvSpPr>
          <p:nvPr/>
        </p:nvSpPr>
        <p:spPr bwMode="auto">
          <a:xfrm>
            <a:off x="58738" y="1847850"/>
            <a:ext cx="4665662" cy="428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200000"/>
              </a:lnSpc>
            </a:pPr>
            <a:r>
              <a:rPr lang="en-US" altLang="zh-CN" sz="2800" b="1"/>
              <a:t>(7)FirstChild(Tree,X)</a:t>
            </a:r>
            <a:endParaRPr lang="en-US" altLang="zh-CN" sz="2800" b="1"/>
          </a:p>
          <a:p>
            <a:pPr>
              <a:lnSpc>
                <a:spcPct val="200000"/>
              </a:lnSpc>
            </a:pPr>
            <a:r>
              <a:rPr lang="en-US" altLang="zh-CN" sz="2800" b="1"/>
              <a:t>(8)NextSibling(Tree,X)</a:t>
            </a:r>
            <a:endParaRPr lang="en-US" altLang="zh-CN" sz="2800" b="1"/>
          </a:p>
          <a:p>
            <a:pPr>
              <a:lnSpc>
                <a:spcPct val="200000"/>
              </a:lnSpc>
            </a:pPr>
            <a:r>
              <a:rPr lang="en-US" altLang="zh-CN" sz="2800" b="1"/>
              <a:t>(9)InsertChild(Tree,p,Child)</a:t>
            </a:r>
            <a:endParaRPr lang="en-US" altLang="zh-CN" sz="2800" b="1"/>
          </a:p>
          <a:p>
            <a:pPr>
              <a:lnSpc>
                <a:spcPct val="200000"/>
              </a:lnSpc>
            </a:pPr>
            <a:r>
              <a:rPr lang="en-US" altLang="zh-CN" sz="2800" b="1">
                <a:solidFill>
                  <a:srgbClr val="FF0000"/>
                </a:solidFill>
              </a:rPr>
              <a:t>(10)DeleteChild(Tree,p,i)</a:t>
            </a:r>
            <a:endParaRPr lang="en-US" altLang="zh-CN" sz="2800" b="1">
              <a:solidFill>
                <a:srgbClr val="FF0000"/>
              </a:solidFill>
            </a:endParaRPr>
          </a:p>
          <a:p>
            <a:pPr>
              <a:lnSpc>
                <a:spcPct val="200000"/>
              </a:lnSpc>
            </a:pPr>
            <a:r>
              <a:rPr lang="en-US" altLang="zh-CN" sz="2800" b="1"/>
              <a:t>(11)TraveseTree(Tree,Visit())</a:t>
            </a:r>
            <a:endParaRPr lang="en-US" altLang="zh-CN" sz="2800" b="1"/>
          </a:p>
        </p:txBody>
      </p:sp>
      <p:sp>
        <p:nvSpPr>
          <p:cNvPr id="4" name="矩形 3"/>
          <p:cNvSpPr/>
          <p:nvPr/>
        </p:nvSpPr>
        <p:spPr>
          <a:xfrm>
            <a:off x="4622800" y="1778000"/>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71688" name="文本框 9"/>
          <p:cNvSpPr txBox="1">
            <a:spLocks noChangeArrowheads="1"/>
          </p:cNvSpPr>
          <p:nvPr/>
        </p:nvSpPr>
        <p:spPr bwMode="auto">
          <a:xfrm>
            <a:off x="4724400" y="1701800"/>
            <a:ext cx="4419600" cy="52280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200000"/>
              </a:lnSpc>
            </a:pPr>
            <a:r>
              <a:rPr lang="en-US" altLang="zh-CN" sz="2800" b="1" dirty="0"/>
              <a:t>(10)</a:t>
            </a:r>
            <a:r>
              <a:rPr lang="en-US" altLang="zh-CN" sz="2800" b="1" dirty="0" err="1"/>
              <a:t>DeleteChild</a:t>
            </a:r>
            <a:r>
              <a:rPr lang="en-US" altLang="zh-CN" sz="2800" b="1" dirty="0"/>
              <a:t>(</a:t>
            </a:r>
            <a:r>
              <a:rPr lang="en-US" altLang="zh-CN" sz="2800" b="1" dirty="0" err="1"/>
              <a:t>Tree,p,i</a:t>
            </a:r>
            <a:r>
              <a:rPr lang="en-US" altLang="zh-CN" sz="2800" b="1" dirty="0"/>
              <a:t>)</a:t>
            </a:r>
            <a:endParaRPr lang="en-US" altLang="zh-CN" sz="2800" b="1" dirty="0"/>
          </a:p>
          <a:p>
            <a:pPr>
              <a:lnSpc>
                <a:spcPct val="150000"/>
              </a:lnSpc>
            </a:pPr>
            <a:r>
              <a:rPr lang="zh-CN" altLang="en-US" sz="2800" b="1" dirty="0"/>
              <a:t>操作前提：</a:t>
            </a:r>
            <a:r>
              <a:rPr lang="zh-CN" altLang="en-US" sz="2400" b="1" dirty="0"/>
              <a:t>树</a:t>
            </a:r>
            <a:r>
              <a:rPr lang="en-US" altLang="zh-CN" sz="2400" b="1" dirty="0"/>
              <a:t>Tree</a:t>
            </a:r>
            <a:r>
              <a:rPr lang="zh-CN" altLang="en-US" sz="2400" b="1" dirty="0"/>
              <a:t>存在，</a:t>
            </a:r>
            <a:r>
              <a:rPr lang="en-US" altLang="zh-CN" sz="2400" b="1" dirty="0"/>
              <a:t>p</a:t>
            </a:r>
            <a:r>
              <a:rPr lang="zh-CN" altLang="en-US" sz="2400" b="1" dirty="0"/>
              <a:t>指向</a:t>
            </a:r>
            <a:r>
              <a:rPr lang="en-US" altLang="zh-CN" sz="2400" b="1" dirty="0"/>
              <a:t>Tree</a:t>
            </a:r>
            <a:r>
              <a:rPr lang="zh-CN" altLang="en-US" sz="2400" b="1" dirty="0"/>
              <a:t>中某个结点，</a:t>
            </a:r>
            <a:r>
              <a:rPr lang="en-US" altLang="zh-CN" sz="2400" b="1" dirty="0"/>
              <a:t>1</a:t>
            </a:r>
            <a:r>
              <a:rPr lang="zh-CN" altLang="en-US" sz="2400" b="1" dirty="0"/>
              <a:t>≤</a:t>
            </a:r>
            <a:r>
              <a:rPr lang="en-US" altLang="zh-CN" sz="2400" b="1" dirty="0" err="1"/>
              <a:t>i</a:t>
            </a:r>
            <a:r>
              <a:rPr lang="zh-CN" altLang="en-US" sz="2400" b="1" dirty="0"/>
              <a:t>≤</a:t>
            </a:r>
            <a:r>
              <a:rPr lang="en-US" altLang="zh-CN" sz="2400" b="1" dirty="0"/>
              <a:t>d</a:t>
            </a:r>
            <a:r>
              <a:rPr lang="zh-CN" altLang="en-US" sz="2400" b="1" dirty="0"/>
              <a:t>，</a:t>
            </a:r>
            <a:r>
              <a:rPr lang="en-US" altLang="zh-CN" sz="2400" b="1" dirty="0"/>
              <a:t>d</a:t>
            </a:r>
            <a:r>
              <a:rPr lang="zh-CN" altLang="en-US" sz="2400" b="1" dirty="0"/>
              <a:t>为</a:t>
            </a:r>
            <a:r>
              <a:rPr lang="en-US" altLang="zh-CN" sz="2400" b="1" dirty="0"/>
              <a:t>p</a:t>
            </a:r>
            <a:r>
              <a:rPr lang="zh-CN" altLang="en-US" sz="2400" b="1" dirty="0"/>
              <a:t>所指向结点的度。</a:t>
            </a:r>
            <a:endParaRPr lang="en-US" altLang="zh-CN" sz="2400" b="1" dirty="0"/>
          </a:p>
          <a:p>
            <a:pPr>
              <a:lnSpc>
                <a:spcPct val="150000"/>
              </a:lnSpc>
            </a:pPr>
            <a:r>
              <a:rPr lang="zh-CN" altLang="en-US" sz="2800" b="1" dirty="0"/>
              <a:t>操作结果：</a:t>
            </a:r>
            <a:r>
              <a:rPr lang="zh-CN" altLang="en-US" sz="2400" b="1" dirty="0"/>
              <a:t>删除</a:t>
            </a:r>
            <a:r>
              <a:rPr lang="en-US" altLang="zh-CN" sz="2400" b="1" dirty="0"/>
              <a:t>Tree</a:t>
            </a:r>
            <a:r>
              <a:rPr lang="zh-CN" altLang="en-US" sz="2400" b="1" dirty="0"/>
              <a:t>中</a:t>
            </a:r>
            <a:r>
              <a:rPr lang="en-US" altLang="zh-CN" sz="2400" b="1" dirty="0"/>
              <a:t>p</a:t>
            </a:r>
            <a:r>
              <a:rPr lang="zh-CN" altLang="en-US" sz="2400" b="1" dirty="0"/>
              <a:t>所指向结点的第</a:t>
            </a:r>
            <a:r>
              <a:rPr lang="en-US" altLang="zh-CN" sz="2400" b="1" dirty="0" err="1"/>
              <a:t>i</a:t>
            </a:r>
            <a:r>
              <a:rPr lang="zh-CN" altLang="en-US" sz="2400" b="1" dirty="0"/>
              <a:t>棵子树。</a:t>
            </a:r>
            <a:endParaRPr lang="en-US" altLang="zh-CN" sz="2400" b="1" dirty="0"/>
          </a:p>
          <a:p>
            <a:pPr>
              <a:lnSpc>
                <a:spcPct val="150000"/>
              </a:lnSpc>
            </a:pPr>
            <a:endParaRPr lang="en-US" altLang="zh-CN" sz="2800" b="1" dirty="0"/>
          </a:p>
          <a:p>
            <a:pPr>
              <a:lnSpc>
                <a:spcPct val="150000"/>
              </a:lnSpc>
            </a:pPr>
            <a:endParaRPr lang="en-US" altLang="zh-CN" sz="2800" b="1"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7C3881C5-0644-45F1-B234-0573BF371F5C}" type="slidenum">
              <a:rPr lang="zh-CN" altLang="en-US">
                <a:latin typeface="Calibri" panose="020F0502020204030204" pitchFamily="34" charset="0"/>
              </a:rPr>
            </a:fld>
            <a:endParaRPr lang="zh-CN" altLang="en-US">
              <a:latin typeface="Calibri" panose="020F050202020403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3731"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732" name="文本框 16"/>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sp>
        <p:nvSpPr>
          <p:cNvPr id="73733" name="文本框 1"/>
          <p:cNvSpPr txBox="1">
            <a:spLocks noChangeArrowheads="1"/>
          </p:cNvSpPr>
          <p:nvPr/>
        </p:nvSpPr>
        <p:spPr bwMode="auto">
          <a:xfrm>
            <a:off x="349250" y="1003300"/>
            <a:ext cx="427355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a:latin typeface="微软雅黑" panose="020B0503020204020204" pitchFamily="34" charset="-122"/>
                <a:ea typeface="微软雅黑" panose="020B0503020204020204" pitchFamily="34" charset="-122"/>
              </a:rPr>
              <a:t>基本操作</a:t>
            </a:r>
            <a:endParaRPr lang="zh-CN" altLang="en-US" sz="2800" b="1">
              <a:latin typeface="微软雅黑" panose="020B0503020204020204" pitchFamily="34" charset="-122"/>
              <a:ea typeface="微软雅黑" panose="020B0503020204020204" pitchFamily="34" charset="-122"/>
            </a:endParaRPr>
          </a:p>
        </p:txBody>
      </p:sp>
      <p:sp>
        <p:nvSpPr>
          <p:cNvPr id="73734" name="文本框 2"/>
          <p:cNvSpPr txBox="1">
            <a:spLocks noChangeArrowheads="1"/>
          </p:cNvSpPr>
          <p:nvPr/>
        </p:nvSpPr>
        <p:spPr bwMode="auto">
          <a:xfrm>
            <a:off x="58738" y="1847850"/>
            <a:ext cx="4665662" cy="428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200000"/>
              </a:lnSpc>
            </a:pPr>
            <a:r>
              <a:rPr lang="en-US" altLang="zh-CN" sz="2800" b="1"/>
              <a:t>(7)FirstChild(Tree,X)</a:t>
            </a:r>
            <a:endParaRPr lang="en-US" altLang="zh-CN" sz="2800" b="1"/>
          </a:p>
          <a:p>
            <a:pPr>
              <a:lnSpc>
                <a:spcPct val="200000"/>
              </a:lnSpc>
            </a:pPr>
            <a:r>
              <a:rPr lang="en-US" altLang="zh-CN" sz="2800" b="1"/>
              <a:t>(8)NextSibling(Tree,X)</a:t>
            </a:r>
            <a:endParaRPr lang="en-US" altLang="zh-CN" sz="2800" b="1"/>
          </a:p>
          <a:p>
            <a:pPr>
              <a:lnSpc>
                <a:spcPct val="200000"/>
              </a:lnSpc>
            </a:pPr>
            <a:r>
              <a:rPr lang="en-US" altLang="zh-CN" sz="2800" b="1"/>
              <a:t>(9)InsertChild(Tree,p,Child)</a:t>
            </a:r>
            <a:endParaRPr lang="en-US" altLang="zh-CN" sz="2800" b="1"/>
          </a:p>
          <a:p>
            <a:pPr>
              <a:lnSpc>
                <a:spcPct val="200000"/>
              </a:lnSpc>
            </a:pPr>
            <a:r>
              <a:rPr lang="en-US" altLang="zh-CN" sz="2800" b="1"/>
              <a:t>(10)DeleteChild(Tree,p,i)</a:t>
            </a:r>
            <a:endParaRPr lang="en-US" altLang="zh-CN" sz="2800" b="1"/>
          </a:p>
          <a:p>
            <a:pPr>
              <a:lnSpc>
                <a:spcPct val="200000"/>
              </a:lnSpc>
            </a:pPr>
            <a:r>
              <a:rPr lang="en-US" altLang="zh-CN" sz="2800" b="1">
                <a:solidFill>
                  <a:srgbClr val="FF0000"/>
                </a:solidFill>
              </a:rPr>
              <a:t>(11)TraveseTree(Tree,Visit())</a:t>
            </a:r>
            <a:endParaRPr lang="en-US" altLang="zh-CN" sz="2800" b="1">
              <a:solidFill>
                <a:srgbClr val="FF0000"/>
              </a:solidFill>
            </a:endParaRPr>
          </a:p>
        </p:txBody>
      </p:sp>
      <p:sp>
        <p:nvSpPr>
          <p:cNvPr id="4" name="矩形 3"/>
          <p:cNvSpPr/>
          <p:nvPr/>
        </p:nvSpPr>
        <p:spPr>
          <a:xfrm>
            <a:off x="4622800" y="1778000"/>
            <a:ext cx="4419600" cy="422275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zh-CN" altLang="en-US" noProof="1"/>
          </a:p>
        </p:txBody>
      </p:sp>
      <p:sp>
        <p:nvSpPr>
          <p:cNvPr id="73736" name="文本框 9"/>
          <p:cNvSpPr txBox="1">
            <a:spLocks noChangeArrowheads="1"/>
          </p:cNvSpPr>
          <p:nvPr/>
        </p:nvSpPr>
        <p:spPr bwMode="auto">
          <a:xfrm>
            <a:off x="4622800" y="1847850"/>
            <a:ext cx="4419600" cy="3914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2400" b="1" dirty="0"/>
              <a:t>(11)</a:t>
            </a:r>
            <a:r>
              <a:rPr lang="en-US" altLang="zh-CN" sz="2400" b="1" dirty="0" err="1"/>
              <a:t>TraveseTree</a:t>
            </a:r>
            <a:r>
              <a:rPr lang="en-US" altLang="zh-CN" sz="2400" b="1" dirty="0"/>
              <a:t>(</a:t>
            </a:r>
            <a:r>
              <a:rPr lang="en-US" altLang="zh-CN" sz="2400" b="1" dirty="0" err="1"/>
              <a:t>Tree,Visit</a:t>
            </a:r>
            <a:r>
              <a:rPr lang="en-US" altLang="zh-CN" sz="2400" b="1" dirty="0"/>
              <a:t>())</a:t>
            </a:r>
            <a:endParaRPr lang="en-US" altLang="zh-CN" sz="2400" b="1" dirty="0"/>
          </a:p>
          <a:p>
            <a:pPr>
              <a:lnSpc>
                <a:spcPct val="150000"/>
              </a:lnSpc>
            </a:pPr>
            <a:r>
              <a:rPr lang="zh-CN" altLang="en-US" sz="2800" b="1" dirty="0"/>
              <a:t>操作前提：</a:t>
            </a:r>
            <a:r>
              <a:rPr lang="zh-CN" altLang="en-US" sz="2400" b="1" dirty="0"/>
              <a:t>树</a:t>
            </a:r>
            <a:r>
              <a:rPr lang="en-US" altLang="zh-CN" sz="2400" b="1" dirty="0"/>
              <a:t>Tree</a:t>
            </a:r>
            <a:r>
              <a:rPr lang="zh-CN" altLang="en-US" sz="2400" b="1" dirty="0"/>
              <a:t>存在，</a:t>
            </a:r>
            <a:r>
              <a:rPr lang="en-US" altLang="zh-CN" sz="2400" b="1" dirty="0"/>
              <a:t>Visit()</a:t>
            </a:r>
            <a:r>
              <a:rPr lang="zh-CN" altLang="en-US" sz="2400" b="1" dirty="0"/>
              <a:t>是对结点进行访问的函数。</a:t>
            </a:r>
            <a:endParaRPr lang="en-US" altLang="zh-CN" sz="2400" b="1" dirty="0"/>
          </a:p>
          <a:p>
            <a:pPr>
              <a:lnSpc>
                <a:spcPct val="150000"/>
              </a:lnSpc>
            </a:pPr>
            <a:r>
              <a:rPr lang="zh-CN" altLang="en-US" sz="2800" b="1" dirty="0"/>
              <a:t>操作结果：</a:t>
            </a:r>
            <a:r>
              <a:rPr lang="zh-CN" altLang="en-US" sz="2400" b="1" dirty="0"/>
              <a:t>按照某种次序对树</a:t>
            </a:r>
            <a:r>
              <a:rPr lang="en-US" altLang="zh-CN" sz="2400" b="1" dirty="0"/>
              <a:t>Tree</a:t>
            </a:r>
            <a:r>
              <a:rPr lang="zh-CN" altLang="en-US" sz="2400" b="1" dirty="0"/>
              <a:t>的每个结点调用</a:t>
            </a:r>
            <a:r>
              <a:rPr lang="en-US" altLang="zh-CN" sz="2400" b="1" dirty="0"/>
              <a:t>Visit()</a:t>
            </a:r>
            <a:r>
              <a:rPr lang="zh-CN" altLang="en-US" sz="2400" b="1" dirty="0"/>
              <a:t>函数访问一次且最多一次，若</a:t>
            </a:r>
            <a:r>
              <a:rPr lang="en-US" altLang="zh-CN" sz="2400" b="1" dirty="0"/>
              <a:t>Visit()</a:t>
            </a:r>
            <a:r>
              <a:rPr lang="zh-CN" altLang="en-US" sz="2400" b="1" dirty="0"/>
              <a:t>失败，则操作失效。</a:t>
            </a:r>
            <a:endParaRPr lang="en-US" altLang="zh-CN" sz="28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文本框 2"/>
          <p:cNvSpPr txBox="1">
            <a:spLocks noChangeArrowheads="1"/>
          </p:cNvSpPr>
          <p:nvPr/>
        </p:nvSpPr>
        <p:spPr bwMode="auto">
          <a:xfrm>
            <a:off x="188913" y="187325"/>
            <a:ext cx="8955087" cy="540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2200" dirty="0">
                <a:solidFill>
                  <a:srgbClr val="FF0000"/>
                </a:solidFill>
                <a:latin typeface="微软雅黑" panose="020B0503020204020204" pitchFamily="34" charset="-122"/>
                <a:ea typeface="微软雅黑" panose="020B0503020204020204" pitchFamily="34" charset="-122"/>
              </a:rPr>
              <a:t>树</a:t>
            </a:r>
            <a:r>
              <a:rPr lang="en-US" altLang="zh-CN" sz="2200" dirty="0">
                <a:latin typeface="微软雅黑" panose="020B0503020204020204" pitchFamily="34" charset="-122"/>
                <a:ea typeface="微软雅黑" panose="020B0503020204020204" pitchFamily="34" charset="-122"/>
              </a:rPr>
              <a:t> </a:t>
            </a:r>
            <a:endParaRPr lang="zh-CN" altLang="en-US" sz="2200" dirty="0">
              <a:solidFill>
                <a:srgbClr val="FF0000"/>
              </a:solidFill>
              <a:latin typeface="微软雅黑" panose="020B0503020204020204" pitchFamily="34" charset="-122"/>
              <a:ea typeface="微软雅黑" panose="020B0503020204020204" pitchFamily="34" charset="-122"/>
            </a:endParaRPr>
          </a:p>
        </p:txBody>
      </p:sp>
      <p:sp>
        <p:nvSpPr>
          <p:cNvPr id="10242"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69F8A9C-9800-4125-A471-4FB635D00768}" type="slidenum">
              <a:rPr lang="zh-CN" altLang="en-US">
                <a:latin typeface="Calibri" panose="020F0502020204030204" pitchFamily="34" charset="0"/>
              </a:rPr>
            </a:fld>
            <a:endParaRPr lang="zh-CN" altLang="en-US">
              <a:latin typeface="Calibri" panose="020F0502020204030204" pitchFamily="34" charset="0"/>
            </a:endParaRPr>
          </a:p>
        </p:txBody>
      </p:sp>
      <p:sp>
        <p:nvSpPr>
          <p:cNvPr id="7" name="文本框 6"/>
          <p:cNvSpPr txBox="1"/>
          <p:nvPr/>
        </p:nvSpPr>
        <p:spPr>
          <a:xfrm>
            <a:off x="6676332" y="6411428"/>
            <a:ext cx="1383711" cy="369332"/>
          </a:xfrm>
          <a:prstGeom prst="rect">
            <a:avLst/>
          </a:prstGeom>
          <a:noFill/>
        </p:spPr>
        <p:txBody>
          <a:bodyPr wrap="square">
            <a:spAutoFit/>
          </a:bodyPr>
          <a:lstStyle/>
          <a:p>
            <a:r>
              <a:rPr lang="zh-CN" altLang="en-US" b="0" i="0" dirty="0">
                <a:solidFill>
                  <a:srgbClr val="333333"/>
                </a:solidFill>
                <a:effectLst/>
                <a:latin typeface="微软雅黑" panose="020B0503020204020204" pitchFamily="34" charset="-122"/>
                <a:ea typeface="微软雅黑" panose="020B0503020204020204" pitchFamily="34" charset="-122"/>
              </a:rPr>
              <a:t> </a:t>
            </a:r>
            <a:endParaRPr lang="zh-CN" altLang="en-US" dirty="0"/>
          </a:p>
        </p:txBody>
      </p:sp>
      <p:pic>
        <p:nvPicPr>
          <p:cNvPr id="5" name="图片 4"/>
          <p:cNvPicPr>
            <a:picLocks noChangeAspect="1"/>
          </p:cNvPicPr>
          <p:nvPr/>
        </p:nvPicPr>
        <p:blipFill>
          <a:blip r:embed="rId1"/>
          <a:stretch>
            <a:fillRect/>
          </a:stretch>
        </p:blipFill>
        <p:spPr>
          <a:xfrm>
            <a:off x="293439" y="3242266"/>
            <a:ext cx="3707061" cy="3450136"/>
          </a:xfrm>
          <a:prstGeom prst="rect">
            <a:avLst/>
          </a:prstGeom>
        </p:spPr>
      </p:pic>
      <p:pic>
        <p:nvPicPr>
          <p:cNvPr id="13"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913" y="727666"/>
            <a:ext cx="4469055" cy="251384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57557" y="727666"/>
            <a:ext cx="3797126" cy="2518352"/>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3502" y="3538955"/>
            <a:ext cx="3138248" cy="3241805"/>
          </a:xfrm>
          <a:prstGeom prst="rect">
            <a:avLst/>
          </a:prstGeom>
        </p:spPr>
      </p:pic>
      <p:sp>
        <p:nvSpPr>
          <p:cNvPr id="4" name="文本框 2"/>
          <p:cNvSpPr txBox="1">
            <a:spLocks noChangeArrowheads="1"/>
          </p:cNvSpPr>
          <p:nvPr/>
        </p:nvSpPr>
        <p:spPr bwMode="auto">
          <a:xfrm>
            <a:off x="7105234" y="5547922"/>
            <a:ext cx="1745327" cy="1048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2200" dirty="0">
                <a:solidFill>
                  <a:srgbClr val="FF0000"/>
                </a:solidFill>
                <a:latin typeface="微软雅黑" panose="020B0503020204020204" pitchFamily="34" charset="-122"/>
                <a:ea typeface="微软雅黑" panose="020B0503020204020204" pitchFamily="34" charset="-122"/>
              </a:rPr>
              <a:t>Family Tree</a:t>
            </a:r>
            <a:endParaRPr lang="en-US" altLang="zh-CN" sz="2200" dirty="0">
              <a:solidFill>
                <a:srgbClr val="FF0000"/>
              </a:solidFill>
              <a:latin typeface="微软雅黑" panose="020B0503020204020204" pitchFamily="34" charset="-122"/>
              <a:ea typeface="微软雅黑" panose="020B0503020204020204" pitchFamily="34" charset="-122"/>
            </a:endParaRPr>
          </a:p>
          <a:p>
            <a:pPr>
              <a:lnSpc>
                <a:spcPct val="150000"/>
              </a:lnSpc>
            </a:pPr>
            <a:r>
              <a:rPr lang="en-US" altLang="zh-CN" sz="2200" dirty="0">
                <a:solidFill>
                  <a:srgbClr val="FF0000"/>
                </a:solidFill>
                <a:latin typeface="微软雅黑" panose="020B0503020204020204" pitchFamily="34" charset="-122"/>
                <a:ea typeface="微软雅黑" panose="020B0503020204020204" pitchFamily="34" charset="-122"/>
              </a:rPr>
              <a:t> </a:t>
            </a:r>
            <a:r>
              <a:rPr lang="zh-CN" altLang="en-US" sz="2200" dirty="0">
                <a:solidFill>
                  <a:srgbClr val="FF0000"/>
                </a:solidFill>
                <a:latin typeface="微软雅黑" panose="020B0503020204020204" pitchFamily="34" charset="-122"/>
                <a:ea typeface="微软雅黑" panose="020B0503020204020204" pitchFamily="34" charset="-122"/>
              </a:rPr>
              <a:t>家谱</a:t>
            </a:r>
            <a:r>
              <a:rPr lang="en-US" altLang="zh-CN" sz="2200" dirty="0">
                <a:latin typeface="微软雅黑" panose="020B0503020204020204" pitchFamily="34" charset="-122"/>
                <a:ea typeface="微软雅黑" panose="020B0503020204020204" pitchFamily="34" charset="-122"/>
              </a:rPr>
              <a:t> </a:t>
            </a:r>
            <a:endParaRPr lang="zh-CN" altLang="en-US" sz="2200" dirty="0">
              <a:solidFill>
                <a:srgbClr val="FF000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B6511540-49B2-45F6-950F-77DBCE9CE9EF}" type="slidenum">
              <a:rPr lang="zh-CN" altLang="en-US">
                <a:latin typeface="Calibri" panose="020F0502020204030204" pitchFamily="34" charset="0"/>
              </a:rPr>
            </a:fld>
            <a:endParaRPr lang="zh-CN" altLang="en-US">
              <a:latin typeface="Calibri" panose="020F0502020204030204" pitchFamily="34" charset="0"/>
            </a:endParaRPr>
          </a:p>
        </p:txBody>
      </p:sp>
      <p:sp>
        <p:nvSpPr>
          <p:cNvPr id="75779" name="Rectangle 2"/>
          <p:cNvSpPr>
            <a:spLocks noChangeArrowheads="1"/>
          </p:cNvSpPr>
          <p:nvPr/>
        </p:nvSpPr>
        <p:spPr bwMode="auto">
          <a:xfrm>
            <a:off x="165100" y="769938"/>
            <a:ext cx="1588" cy="311150"/>
          </a:xfrm>
          <a:prstGeom prst="rect">
            <a:avLst/>
          </a:prstGeom>
          <a:solidFill>
            <a:srgbClr val="F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34914" anchor="ctr">
            <a:spAutoFit/>
          </a:bodyPr>
          <a:lstStyle/>
          <a:p>
            <a:pPr eaLnBrk="0" hangingPunct="0"/>
            <a:endParaRPr lang="zh-CN" altLang="zh-CN">
              <a:latin typeface="Arial" panose="020B0604020202020204" pitchFamily="34" charset="0"/>
            </a:endParaRPr>
          </a:p>
        </p:txBody>
      </p:sp>
      <p:sp>
        <p:nvSpPr>
          <p:cNvPr id="9" name="矩形 8"/>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5781"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5782" name="文本框 16"/>
          <p:cNvSpPr txBox="1">
            <a:spLocks noChangeArrowheads="1"/>
          </p:cNvSpPr>
          <p:nvPr/>
        </p:nvSpPr>
        <p:spPr bwMode="auto">
          <a:xfrm>
            <a:off x="1127125" y="150813"/>
            <a:ext cx="6373813" cy="706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4000">
                <a:solidFill>
                  <a:schemeClr val="bg1"/>
                </a:solidFill>
              </a:rPr>
              <a:t>第六章　树和二叉树</a:t>
            </a:r>
            <a:r>
              <a:rPr lang="zh-CN" altLang="en-US" sz="3200">
                <a:solidFill>
                  <a:schemeClr val="bg1"/>
                </a:solidFill>
              </a:rPr>
              <a:t> </a:t>
            </a:r>
            <a:endParaRPr lang="zh-CN" altLang="en-US" sz="3200">
              <a:solidFill>
                <a:schemeClr val="bg1"/>
              </a:solidFill>
            </a:endParaRPr>
          </a:p>
        </p:txBody>
      </p:sp>
      <p:sp>
        <p:nvSpPr>
          <p:cNvPr id="8" name="矩形 5"/>
          <p:cNvSpPr/>
          <p:nvPr/>
        </p:nvSpPr>
        <p:spPr>
          <a:xfrm>
            <a:off x="494030" y="1130300"/>
            <a:ext cx="7377430" cy="4979505"/>
          </a:xfrm>
          <a:prstGeom prst="rect">
            <a:avLst/>
          </a:prstGeom>
          <a:noFill/>
          <a:ln w="9525">
            <a:noFill/>
          </a:ln>
        </p:spPr>
        <p:txBody>
          <a:bodyPr wrap="square" anchor="t">
            <a:spAutoFit/>
          </a:bodyPr>
          <a:lstStyle/>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 6</a:t>
            </a:r>
            <a:r>
              <a:rPr lang="en-US" altLang="zh-CN" sz="3600" dirty="0">
                <a:latin typeface="微软雅黑" panose="020B0503020204020204" pitchFamily="34" charset="-122"/>
                <a:ea typeface="微软雅黑" panose="020B0503020204020204" pitchFamily="34" charset="-122"/>
                <a:sym typeface="Arial" panose="020B0604020202020204" pitchFamily="34" charset="0"/>
              </a:rPr>
              <a:t>.1</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 树的定义与基本术语</a:t>
            </a:r>
            <a:endParaRPr lang="en-US" altLang="zh-CN" sz="3600" dirty="0">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solidFill>
                  <a:srgbClr val="FF0000"/>
                </a:solidFill>
                <a:latin typeface="微软雅黑" panose="020B0503020204020204" pitchFamily="34" charset="-122"/>
                <a:ea typeface="微软雅黑" panose="020B0503020204020204" pitchFamily="34" charset="-122"/>
                <a:sym typeface="Wingdings" panose="05000000000000000000" pitchFamily="2" charset="2"/>
              </a:rPr>
              <a:t> 6</a:t>
            </a:r>
            <a:r>
              <a:rPr lang="en-US" altLang="zh-CN" sz="3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.2 </a:t>
            </a:r>
            <a:r>
              <a:rPr lang="zh-CN" altLang="en-US" sz="3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二叉树</a:t>
            </a:r>
            <a:endParaRPr lang="en-US" altLang="zh-CN" sz="3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 6</a:t>
            </a:r>
            <a:r>
              <a:rPr lang="en-US" altLang="zh-CN" sz="3600" dirty="0">
                <a:latin typeface="微软雅黑" panose="020B0503020204020204" pitchFamily="34" charset="-122"/>
                <a:ea typeface="微软雅黑" panose="020B0503020204020204" pitchFamily="34" charset="-122"/>
                <a:sym typeface="Arial" panose="020B0604020202020204" pitchFamily="34" charset="0"/>
              </a:rPr>
              <a:t>.3 </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二叉树的遍历与线索化</a:t>
            </a:r>
            <a:endParaRPr lang="zh-CN" altLang="en-US" sz="3600" dirty="0">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 6</a:t>
            </a:r>
            <a:r>
              <a:rPr lang="en-US" altLang="zh-CN" sz="3600" dirty="0">
                <a:latin typeface="微软雅黑" panose="020B0503020204020204" pitchFamily="34" charset="-122"/>
                <a:ea typeface="微软雅黑" panose="020B0503020204020204" pitchFamily="34" charset="-122"/>
                <a:sym typeface="Arial" panose="020B0604020202020204" pitchFamily="34" charset="0"/>
              </a:rPr>
              <a:t>.4 </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树、森林和二叉树的关系</a:t>
            </a:r>
            <a:endParaRPr lang="zh-CN" altLang="en-US" sz="3600" dirty="0">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a:t>
            </a:r>
            <a:r>
              <a:rPr lang="zh-CN" altLang="en-US" sz="3600" dirty="0">
                <a:latin typeface="微软雅黑" panose="020B0503020204020204" pitchFamily="34" charset="-122"/>
                <a:ea typeface="微软雅黑" panose="020B0503020204020204" pitchFamily="34" charset="-122"/>
                <a:sym typeface="Wingdings" panose="05000000000000000000" pitchFamily="2" charset="2"/>
              </a:rPr>
              <a:t> 6</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.5 哈夫曼树及其应用</a:t>
            </a:r>
            <a:endParaRPr lang="zh-CN" altLang="en-US" sz="3200" dirty="0">
              <a:latin typeface="微软雅黑" panose="020B0503020204020204" pitchFamily="34" charset="-122"/>
              <a:ea typeface="微软雅黑" panose="020B0503020204020204" pitchFamily="34" charset="-122"/>
              <a:sym typeface="Arial" panose="020B0604020202020204" pitchFamily="34" charset="0"/>
            </a:endParaRPr>
          </a:p>
          <a:p>
            <a:pPr>
              <a:lnSpc>
                <a:spcPct val="150000"/>
              </a:lnSpc>
            </a:pPr>
            <a:r>
              <a:rPr lang="en-US" altLang="zh-CN" sz="3600" dirty="0">
                <a:latin typeface="微软雅黑" panose="020B0503020204020204" pitchFamily="34" charset="-122"/>
                <a:ea typeface="微软雅黑" panose="020B0503020204020204" pitchFamily="34" charset="-122"/>
                <a:sym typeface="Wingdings" panose="05000000000000000000" pitchFamily="2" charset="2"/>
              </a:rPr>
              <a:t></a:t>
            </a:r>
            <a:r>
              <a:rPr lang="en-US" altLang="zh-CN" sz="3200" dirty="0">
                <a:latin typeface="微软雅黑" panose="020B0503020204020204" pitchFamily="34" charset="-122"/>
                <a:ea typeface="微软雅黑" panose="020B0503020204020204" pitchFamily="34" charset="-122"/>
                <a:sym typeface="Wingdings" panose="05000000000000000000" pitchFamily="2" charset="2"/>
              </a:rPr>
              <a:t> </a:t>
            </a:r>
            <a:r>
              <a:rPr lang="zh-CN" altLang="en-US" sz="3600" dirty="0">
                <a:latin typeface="微软雅黑" panose="020B0503020204020204" pitchFamily="34" charset="-122"/>
                <a:ea typeface="微软雅黑" panose="020B0503020204020204" pitchFamily="34" charset="-122"/>
                <a:sym typeface="Wingdings" panose="05000000000000000000" pitchFamily="2" charset="2"/>
              </a:rPr>
              <a:t>6</a:t>
            </a:r>
            <a:r>
              <a:rPr lang="zh-CN" altLang="en-US" sz="3600" dirty="0">
                <a:latin typeface="微软雅黑" panose="020B0503020204020204" pitchFamily="34" charset="-122"/>
                <a:ea typeface="微软雅黑" panose="020B0503020204020204" pitchFamily="34" charset="-122"/>
                <a:sym typeface="Arial" panose="020B0604020202020204" pitchFamily="34" charset="0"/>
              </a:rPr>
              <a:t>.6 总结与提高</a:t>
            </a:r>
            <a:endParaRPr lang="zh-CN" altLang="en-US" sz="3200" dirty="0">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1B130DD-CC1B-40AE-987C-D28F25B9504B}" type="slidenum">
              <a:rPr lang="zh-CN" altLang="en-US">
                <a:latin typeface="Calibri" panose="020F0502020204030204" pitchFamily="34" charset="0"/>
              </a:rPr>
            </a:fld>
            <a:endParaRPr lang="zh-CN" altLang="en-US">
              <a:latin typeface="Calibri" panose="020F0502020204030204" pitchFamily="34" charset="0"/>
            </a:endParaRPr>
          </a:p>
        </p:txBody>
      </p:sp>
      <p:sp>
        <p:nvSpPr>
          <p:cNvPr id="34" name="矩形 33"/>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782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8" name="文本框 16"/>
          <p:cNvSpPr txBox="1">
            <a:spLocks noChangeArrowheads="1"/>
          </p:cNvSpPr>
          <p:nvPr/>
        </p:nvSpPr>
        <p:spPr bwMode="auto">
          <a:xfrm>
            <a:off x="1127125" y="150813"/>
            <a:ext cx="637381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6.2.1</a:t>
            </a:r>
            <a:r>
              <a:rPr lang="zh-CN" altLang="en-US" sz="3200" dirty="0">
                <a:solidFill>
                  <a:schemeClr val="bg1"/>
                </a:solidFill>
              </a:rPr>
              <a:t>二叉树的定义与基本操作</a:t>
            </a:r>
            <a:endParaRPr lang="zh-CN" altLang="en-US" sz="3200" dirty="0">
              <a:solidFill>
                <a:schemeClr val="bg1"/>
              </a:solidFill>
            </a:endParaRPr>
          </a:p>
          <a:p>
            <a:endParaRPr lang="zh-CN" altLang="en-US" sz="3200" dirty="0">
              <a:solidFill>
                <a:schemeClr val="bg1"/>
              </a:solidFill>
            </a:endParaRPr>
          </a:p>
        </p:txBody>
      </p:sp>
      <p:sp>
        <p:nvSpPr>
          <p:cNvPr id="77830" name="文本框 1"/>
          <p:cNvSpPr txBox="1">
            <a:spLocks noChangeArrowheads="1"/>
          </p:cNvSpPr>
          <p:nvPr/>
        </p:nvSpPr>
        <p:spPr bwMode="auto">
          <a:xfrm>
            <a:off x="298447" y="1378844"/>
            <a:ext cx="7706067" cy="2304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800" b="1" dirty="0">
                <a:solidFill>
                  <a:srgbClr val="FF0000"/>
                </a:solidFill>
                <a:latin typeface="微软雅黑" panose="020B0503020204020204" pitchFamily="34" charset="-122"/>
                <a:ea typeface="微软雅黑" panose="020B0503020204020204" pitchFamily="34" charset="-122"/>
              </a:rPr>
              <a:t>定义：</a:t>
            </a:r>
            <a:r>
              <a:rPr lang="zh-CN" altLang="en-US" sz="2400" dirty="0">
                <a:latin typeface="微软雅黑" panose="020B0503020204020204" pitchFamily="34" charset="-122"/>
                <a:ea typeface="微软雅黑" panose="020B0503020204020204" pitchFamily="34" charset="-122"/>
              </a:rPr>
              <a:t>我们把满足以下两个条件的树型结构叫做二叉树     </a:t>
            </a: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Binary Tree</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pPr marL="1257300" lvl="2" indent="-342900">
              <a:lnSpc>
                <a:spcPct val="150000"/>
              </a:lnSpc>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每个结点的度都不大于</a:t>
            </a: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pPr marL="1257300" lvl="2" indent="-342900">
              <a:lnSpc>
                <a:spcPct val="150000"/>
              </a:lnSpc>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每个结点的孩子结点次序不能任意颠倒。</a:t>
            </a:r>
            <a:endParaRPr lang="zh-CN" altLang="en-US" sz="2400" dirty="0">
              <a:latin typeface="微软雅黑" panose="020B0503020204020204" pitchFamily="34" charset="-122"/>
              <a:ea typeface="微软雅黑" panose="020B0503020204020204" pitchFamily="34" charset="-122"/>
            </a:endParaRPr>
          </a:p>
        </p:txBody>
      </p:sp>
      <p:sp>
        <p:nvSpPr>
          <p:cNvPr id="8" name="文本框 1"/>
          <p:cNvSpPr txBox="1">
            <a:spLocks noChangeArrowheads="1"/>
          </p:cNvSpPr>
          <p:nvPr/>
        </p:nvSpPr>
        <p:spPr bwMode="auto">
          <a:xfrm>
            <a:off x="298448" y="4334887"/>
            <a:ext cx="8342935" cy="18737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3200" b="1" dirty="0">
                <a:solidFill>
                  <a:srgbClr val="FF0000"/>
                </a:solidFill>
                <a:latin typeface="微软雅黑" panose="020B0503020204020204" pitchFamily="34" charset="-122"/>
                <a:ea typeface="微软雅黑" panose="020B0503020204020204" pitchFamily="34" charset="-122"/>
              </a:rPr>
              <a:t>由定义得出</a:t>
            </a:r>
            <a:r>
              <a:rPr lang="zh-CN" altLang="en-US" sz="3200" dirty="0">
                <a:solidFill>
                  <a:srgbClr val="FF0000"/>
                </a:solidFill>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二叉树的每个结点只能含有</a:t>
            </a:r>
            <a:r>
              <a:rPr lang="en-US" altLang="zh-CN" sz="2400" dirty="0">
                <a:latin typeface="微软雅黑" panose="020B0503020204020204" pitchFamily="34" charset="-122"/>
                <a:ea typeface="微软雅黑" panose="020B0503020204020204" pitchFamily="34" charset="-122"/>
              </a:rPr>
              <a:t>0</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1</a:t>
            </a:r>
            <a:r>
              <a:rPr lang="zh-CN" altLang="en-US" sz="2400" dirty="0">
                <a:latin typeface="微软雅黑" panose="020B0503020204020204" pitchFamily="34" charset="-122"/>
                <a:ea typeface="微软雅黑" panose="020B0503020204020204" pitchFamily="34" charset="-122"/>
              </a:rPr>
              <a:t>或</a:t>
            </a:r>
            <a:r>
              <a:rPr lang="en-US" altLang="zh-CN" sz="2400" dirty="0">
                <a:latin typeface="微软雅黑" panose="020B0503020204020204" pitchFamily="34" charset="-122"/>
                <a:ea typeface="微软雅黑" panose="020B0503020204020204" pitchFamily="34" charset="-122"/>
              </a:rPr>
              <a:t>2</a:t>
            </a:r>
            <a:r>
              <a:rPr lang="zh-CN" altLang="en-US" sz="2400" dirty="0">
                <a:latin typeface="微软雅黑" panose="020B0503020204020204" pitchFamily="34" charset="-122"/>
                <a:ea typeface="微软雅黑" panose="020B0503020204020204" pitchFamily="34" charset="-122"/>
              </a:rPr>
              <a:t>个孩子，且有左右之分，位于左边的孩子叫做左孩子，位于右边的孩子叫做右孩子。</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1B130DD-CC1B-40AE-987C-D28F25B9504B}" type="slidenum">
              <a:rPr lang="zh-CN" altLang="en-US">
                <a:latin typeface="Calibri" panose="020F0502020204030204" pitchFamily="34" charset="0"/>
              </a:rPr>
            </a:fld>
            <a:endParaRPr lang="zh-CN" altLang="en-US">
              <a:latin typeface="Calibri" panose="020F0502020204030204" pitchFamily="34" charset="0"/>
            </a:endParaRPr>
          </a:p>
        </p:txBody>
      </p:sp>
      <p:sp>
        <p:nvSpPr>
          <p:cNvPr id="34" name="矩形 33"/>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782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8" name="文本框 16"/>
          <p:cNvSpPr txBox="1">
            <a:spLocks noChangeArrowheads="1"/>
          </p:cNvSpPr>
          <p:nvPr/>
        </p:nvSpPr>
        <p:spPr bwMode="auto">
          <a:xfrm>
            <a:off x="1127125" y="150813"/>
            <a:ext cx="637381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6.2.1 </a:t>
            </a:r>
            <a:r>
              <a:rPr lang="zh-CN" altLang="en-US" sz="3200" dirty="0">
                <a:solidFill>
                  <a:schemeClr val="bg1"/>
                </a:solidFill>
              </a:rPr>
              <a:t>二叉树的定义与基本操作</a:t>
            </a:r>
            <a:endParaRPr lang="zh-CN" altLang="en-US" sz="3200" dirty="0">
              <a:solidFill>
                <a:schemeClr val="bg1"/>
              </a:solidFill>
            </a:endParaRPr>
          </a:p>
          <a:p>
            <a:endParaRPr lang="zh-CN" altLang="en-US" sz="3200" dirty="0">
              <a:solidFill>
                <a:schemeClr val="bg1"/>
              </a:solidFill>
            </a:endParaRPr>
          </a:p>
        </p:txBody>
      </p:sp>
      <p:sp>
        <p:nvSpPr>
          <p:cNvPr id="77829" name="文本框 1"/>
          <p:cNvSpPr txBox="1">
            <a:spLocks noChangeArrowheads="1"/>
          </p:cNvSpPr>
          <p:nvPr/>
        </p:nvSpPr>
        <p:spPr bwMode="auto">
          <a:xfrm>
            <a:off x="40481" y="975385"/>
            <a:ext cx="42735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latin typeface="微软雅黑" panose="020B0503020204020204" pitchFamily="34" charset="-122"/>
                <a:ea typeface="微软雅黑" panose="020B0503020204020204" pitchFamily="34" charset="-122"/>
              </a:rPr>
              <a:t>二叉树的五种基本形态</a:t>
            </a:r>
            <a:endParaRPr lang="zh-CN" altLang="en-US" sz="2800" b="1" dirty="0">
              <a:latin typeface="微软雅黑" panose="020B0503020204020204" pitchFamily="34" charset="-122"/>
              <a:ea typeface="微软雅黑" panose="020B0503020204020204" pitchFamily="34" charset="-122"/>
            </a:endParaRPr>
          </a:p>
        </p:txBody>
      </p:sp>
      <p:sp>
        <p:nvSpPr>
          <p:cNvPr id="8" name="文本框 1"/>
          <p:cNvSpPr txBox="1">
            <a:spLocks noChangeArrowheads="1"/>
          </p:cNvSpPr>
          <p:nvPr/>
        </p:nvSpPr>
        <p:spPr bwMode="auto">
          <a:xfrm>
            <a:off x="2291308" y="2954061"/>
            <a:ext cx="140374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dirty="0">
                <a:latin typeface="微软雅黑" panose="020B0503020204020204" pitchFamily="34" charset="-122"/>
                <a:ea typeface="微软雅黑" panose="020B0503020204020204" pitchFamily="34" charset="-122"/>
              </a:rPr>
              <a:t>空二叉树</a:t>
            </a:r>
            <a:endParaRPr lang="zh-CN" altLang="en-US" sz="2000" dirty="0">
              <a:latin typeface="微软雅黑" panose="020B0503020204020204" pitchFamily="34" charset="-122"/>
              <a:ea typeface="微软雅黑" panose="020B0503020204020204" pitchFamily="34" charset="-122"/>
            </a:endParaRPr>
          </a:p>
        </p:txBody>
      </p:sp>
      <p:sp>
        <p:nvSpPr>
          <p:cNvPr id="9" name="文本框 1"/>
          <p:cNvSpPr txBox="1">
            <a:spLocks noChangeArrowheads="1"/>
          </p:cNvSpPr>
          <p:nvPr/>
        </p:nvSpPr>
        <p:spPr bwMode="auto">
          <a:xfrm>
            <a:off x="5448950" y="2713516"/>
            <a:ext cx="155980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dirty="0">
                <a:latin typeface="微软雅黑" panose="020B0503020204020204" pitchFamily="34" charset="-122"/>
                <a:ea typeface="微软雅黑" panose="020B0503020204020204" pitchFamily="34" charset="-122"/>
              </a:rPr>
              <a:t>只有根结点的二叉树</a:t>
            </a:r>
            <a:endParaRPr lang="zh-CN" altLang="en-US" sz="2000" dirty="0">
              <a:latin typeface="微软雅黑" panose="020B0503020204020204" pitchFamily="34" charset="-122"/>
              <a:ea typeface="微软雅黑" panose="020B0503020204020204" pitchFamily="34" charset="-122"/>
            </a:endParaRPr>
          </a:p>
        </p:txBody>
      </p:sp>
      <p:sp>
        <p:nvSpPr>
          <p:cNvPr id="10" name="文本框 1"/>
          <p:cNvSpPr txBox="1">
            <a:spLocks noChangeArrowheads="1"/>
          </p:cNvSpPr>
          <p:nvPr/>
        </p:nvSpPr>
        <p:spPr bwMode="auto">
          <a:xfrm>
            <a:off x="1012824" y="5430268"/>
            <a:ext cx="162863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dirty="0">
                <a:latin typeface="微软雅黑" panose="020B0503020204020204" pitchFamily="34" charset="-122"/>
                <a:ea typeface="微软雅黑" panose="020B0503020204020204" pitchFamily="34" charset="-122"/>
              </a:rPr>
              <a:t>只有左子树的二叉树</a:t>
            </a:r>
            <a:endParaRPr lang="zh-CN" altLang="en-US" sz="2000" dirty="0">
              <a:latin typeface="微软雅黑" panose="020B0503020204020204" pitchFamily="34" charset="-122"/>
              <a:ea typeface="微软雅黑" panose="020B0503020204020204" pitchFamily="34" charset="-122"/>
            </a:endParaRPr>
          </a:p>
        </p:txBody>
      </p:sp>
      <p:sp>
        <p:nvSpPr>
          <p:cNvPr id="11" name="文本框 1"/>
          <p:cNvSpPr txBox="1">
            <a:spLocks noChangeArrowheads="1"/>
          </p:cNvSpPr>
          <p:nvPr/>
        </p:nvSpPr>
        <p:spPr bwMode="auto">
          <a:xfrm>
            <a:off x="6241446" y="5430268"/>
            <a:ext cx="206877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dirty="0">
                <a:latin typeface="微软雅黑" panose="020B0503020204020204" pitchFamily="34" charset="-122"/>
                <a:ea typeface="微软雅黑" panose="020B0503020204020204" pitchFamily="34" charset="-122"/>
              </a:rPr>
              <a:t>左右子树均非空的二叉树</a:t>
            </a:r>
            <a:endParaRPr lang="zh-CN" altLang="en-US" sz="2000" dirty="0">
              <a:latin typeface="微软雅黑" panose="020B0503020204020204" pitchFamily="34" charset="-122"/>
              <a:ea typeface="微软雅黑" panose="020B0503020204020204" pitchFamily="34" charset="-122"/>
            </a:endParaRPr>
          </a:p>
        </p:txBody>
      </p:sp>
      <p:sp>
        <p:nvSpPr>
          <p:cNvPr id="12" name="文本框 1"/>
          <p:cNvSpPr txBox="1">
            <a:spLocks noChangeArrowheads="1"/>
          </p:cNvSpPr>
          <p:nvPr/>
        </p:nvSpPr>
        <p:spPr bwMode="auto">
          <a:xfrm>
            <a:off x="3695051" y="5430407"/>
            <a:ext cx="162863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000" dirty="0">
                <a:latin typeface="微软雅黑" panose="020B0503020204020204" pitchFamily="34" charset="-122"/>
                <a:ea typeface="微软雅黑" panose="020B0503020204020204" pitchFamily="34" charset="-122"/>
              </a:rPr>
              <a:t>只有右子树的二叉树</a:t>
            </a:r>
            <a:endParaRPr lang="zh-CN" altLang="en-US" sz="2000" dirty="0">
              <a:latin typeface="微软雅黑" panose="020B0503020204020204" pitchFamily="34" charset="-122"/>
              <a:ea typeface="微软雅黑" panose="020B0503020204020204" pitchFamily="34" charset="-122"/>
            </a:endParaRPr>
          </a:p>
        </p:txBody>
      </p:sp>
      <p:sp>
        <p:nvSpPr>
          <p:cNvPr id="17" name="椭圆 16"/>
          <p:cNvSpPr/>
          <p:nvPr/>
        </p:nvSpPr>
        <p:spPr>
          <a:xfrm>
            <a:off x="1634960" y="3731788"/>
            <a:ext cx="444770" cy="485196"/>
          </a:xfrm>
          <a:prstGeom prst="ellipse">
            <a:avLst/>
          </a:prstGeom>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sz="3200" dirty="0">
                <a:solidFill>
                  <a:schemeClr val="tx1"/>
                </a:solidFill>
              </a:rPr>
              <a:t> </a:t>
            </a:r>
            <a:endParaRPr lang="zh-CN" altLang="en-US" sz="3200" dirty="0">
              <a:solidFill>
                <a:schemeClr val="tx1"/>
              </a:solidFill>
            </a:endParaRPr>
          </a:p>
        </p:txBody>
      </p:sp>
      <p:sp>
        <p:nvSpPr>
          <p:cNvPr id="18" name="椭圆 17"/>
          <p:cNvSpPr/>
          <p:nvPr/>
        </p:nvSpPr>
        <p:spPr>
          <a:xfrm>
            <a:off x="950640" y="4550906"/>
            <a:ext cx="444770" cy="485196"/>
          </a:xfrm>
          <a:prstGeom prst="ellipse">
            <a:avLst/>
          </a:prstGeom>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sz="3200" dirty="0">
                <a:solidFill>
                  <a:schemeClr val="tx1"/>
                </a:solidFill>
              </a:rPr>
              <a:t> </a:t>
            </a:r>
            <a:endParaRPr lang="zh-CN" altLang="en-US" sz="3200" dirty="0">
              <a:solidFill>
                <a:schemeClr val="tx1"/>
              </a:solidFill>
            </a:endParaRPr>
          </a:p>
        </p:txBody>
      </p:sp>
      <p:cxnSp>
        <p:nvCxnSpPr>
          <p:cNvPr id="19" name="直接连接符 18"/>
          <p:cNvCxnSpPr>
            <a:stCxn id="17" idx="3"/>
            <a:endCxn id="18" idx="7"/>
          </p:cNvCxnSpPr>
          <p:nvPr/>
        </p:nvCxnSpPr>
        <p:spPr>
          <a:xfrm flipH="1">
            <a:off x="1330275" y="4145929"/>
            <a:ext cx="369820" cy="47603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3926087" y="3731788"/>
            <a:ext cx="444770" cy="485196"/>
          </a:xfrm>
          <a:prstGeom prst="ellipse">
            <a:avLst/>
          </a:prstGeom>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sz="3200" dirty="0">
                <a:solidFill>
                  <a:schemeClr val="tx1"/>
                </a:solidFill>
              </a:rPr>
              <a:t> </a:t>
            </a:r>
            <a:endParaRPr lang="zh-CN" altLang="en-US" sz="3200" dirty="0">
              <a:solidFill>
                <a:schemeClr val="tx1"/>
              </a:solidFill>
            </a:endParaRPr>
          </a:p>
        </p:txBody>
      </p:sp>
      <p:sp>
        <p:nvSpPr>
          <p:cNvPr id="21" name="椭圆 20"/>
          <p:cNvSpPr/>
          <p:nvPr/>
        </p:nvSpPr>
        <p:spPr>
          <a:xfrm>
            <a:off x="4490632" y="4652012"/>
            <a:ext cx="444770" cy="485196"/>
          </a:xfrm>
          <a:prstGeom prst="ellipse">
            <a:avLst/>
          </a:prstGeom>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sz="3200" dirty="0">
                <a:solidFill>
                  <a:schemeClr val="tx1"/>
                </a:solidFill>
              </a:rPr>
              <a:t> </a:t>
            </a:r>
            <a:endParaRPr lang="zh-CN" altLang="en-US" sz="3200" dirty="0">
              <a:solidFill>
                <a:schemeClr val="tx1"/>
              </a:solidFill>
            </a:endParaRPr>
          </a:p>
        </p:txBody>
      </p:sp>
      <p:cxnSp>
        <p:nvCxnSpPr>
          <p:cNvPr id="22" name="直接连接符 21"/>
          <p:cNvCxnSpPr>
            <a:stCxn id="20" idx="5"/>
            <a:endCxn id="21" idx="0"/>
          </p:cNvCxnSpPr>
          <p:nvPr/>
        </p:nvCxnSpPr>
        <p:spPr>
          <a:xfrm>
            <a:off x="4305722" y="4145929"/>
            <a:ext cx="407295" cy="50608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6901534" y="3630682"/>
            <a:ext cx="444770" cy="485196"/>
          </a:xfrm>
          <a:prstGeom prst="ellipse">
            <a:avLst/>
          </a:prstGeom>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sz="3200" dirty="0">
                <a:solidFill>
                  <a:schemeClr val="tx1"/>
                </a:solidFill>
              </a:rPr>
              <a:t> </a:t>
            </a:r>
            <a:endParaRPr lang="zh-CN" altLang="en-US" sz="3200" dirty="0">
              <a:solidFill>
                <a:schemeClr val="tx1"/>
              </a:solidFill>
            </a:endParaRPr>
          </a:p>
        </p:txBody>
      </p:sp>
      <p:sp>
        <p:nvSpPr>
          <p:cNvPr id="28" name="椭圆 27"/>
          <p:cNvSpPr/>
          <p:nvPr/>
        </p:nvSpPr>
        <p:spPr>
          <a:xfrm>
            <a:off x="7466079" y="4550906"/>
            <a:ext cx="444770" cy="485196"/>
          </a:xfrm>
          <a:prstGeom prst="ellipse">
            <a:avLst/>
          </a:prstGeom>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sz="3200" dirty="0">
                <a:solidFill>
                  <a:schemeClr val="tx1"/>
                </a:solidFill>
              </a:rPr>
              <a:t> </a:t>
            </a:r>
            <a:endParaRPr lang="zh-CN" altLang="en-US" sz="3200" dirty="0">
              <a:solidFill>
                <a:schemeClr val="tx1"/>
              </a:solidFill>
            </a:endParaRPr>
          </a:p>
        </p:txBody>
      </p:sp>
      <p:cxnSp>
        <p:nvCxnSpPr>
          <p:cNvPr id="29" name="直接连接符 28"/>
          <p:cNvCxnSpPr>
            <a:stCxn id="27" idx="5"/>
            <a:endCxn id="28" idx="0"/>
          </p:cNvCxnSpPr>
          <p:nvPr/>
        </p:nvCxnSpPr>
        <p:spPr>
          <a:xfrm>
            <a:off x="7281169" y="4044823"/>
            <a:ext cx="407295" cy="50608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6235563" y="4493194"/>
            <a:ext cx="444770" cy="485196"/>
          </a:xfrm>
          <a:prstGeom prst="ellipse">
            <a:avLst/>
          </a:prstGeom>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sz="3200" dirty="0">
                <a:solidFill>
                  <a:schemeClr val="tx1"/>
                </a:solidFill>
              </a:rPr>
              <a:t> </a:t>
            </a:r>
            <a:endParaRPr lang="zh-CN" altLang="en-US" sz="3200" dirty="0">
              <a:solidFill>
                <a:schemeClr val="tx1"/>
              </a:solidFill>
            </a:endParaRPr>
          </a:p>
        </p:txBody>
      </p:sp>
      <p:cxnSp>
        <p:nvCxnSpPr>
          <p:cNvPr id="31" name="直接连接符 30"/>
          <p:cNvCxnSpPr>
            <a:stCxn id="27" idx="3"/>
            <a:endCxn id="30" idx="7"/>
          </p:cNvCxnSpPr>
          <p:nvPr/>
        </p:nvCxnSpPr>
        <p:spPr>
          <a:xfrm flipH="1">
            <a:off x="6615198" y="4044823"/>
            <a:ext cx="351471" cy="51942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椭圆 34"/>
          <p:cNvSpPr/>
          <p:nvPr/>
        </p:nvSpPr>
        <p:spPr>
          <a:xfrm>
            <a:off x="5929715" y="1944160"/>
            <a:ext cx="444770" cy="485196"/>
          </a:xfrm>
          <a:prstGeom prst="ellipse">
            <a:avLst/>
          </a:prstGeom>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CN" sz="3200" dirty="0">
                <a:solidFill>
                  <a:schemeClr val="tx1"/>
                </a:solidFill>
              </a:rPr>
              <a:t> </a:t>
            </a:r>
            <a:endParaRPr lang="zh-CN" altLang="en-US" sz="3200" dirty="0">
              <a:solidFill>
                <a:schemeClr val="tx1"/>
              </a:solidFill>
            </a:endParaRPr>
          </a:p>
        </p:txBody>
      </p:sp>
      <mc:AlternateContent xmlns:mc="http://schemas.openxmlformats.org/markup-compatibility/2006">
        <mc:Choice xmlns:a14="http://schemas.microsoft.com/office/drawing/2010/main" Requires="a14">
          <p:sp>
            <p:nvSpPr>
              <p:cNvPr id="24" name="文本框 23"/>
              <p:cNvSpPr txBox="1"/>
              <p:nvPr/>
            </p:nvSpPr>
            <p:spPr>
              <a:xfrm>
                <a:off x="2337456" y="1793259"/>
                <a:ext cx="950581" cy="1015663"/>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CN" sz="6600" b="0" i="1" smtClean="0">
                          <a:latin typeface="Cambria Math" panose="02040503050406030204" pitchFamily="18" charset="0"/>
                        </a:rPr>
                        <m:t> </m:t>
                      </m:r>
                      <m:r>
                        <a:rPr lang="en-US" altLang="zh-CN" sz="6600" i="0" smtClean="0">
                          <a:latin typeface="Cambria Math" panose="02040503050406030204" pitchFamily="18" charset="0"/>
                          <a:ea typeface="Cambria Math" panose="02040503050406030204" pitchFamily="18" charset="0"/>
                        </a:rPr>
                        <m:t>∅</m:t>
                      </m:r>
                    </m:oMath>
                  </m:oMathPara>
                </a14:m>
                <a:endParaRPr lang="zh-CN" altLang="en-US" sz="6600" dirty="0"/>
              </a:p>
            </p:txBody>
          </p:sp>
        </mc:Choice>
        <mc:Fallback>
          <p:sp>
            <p:nvSpPr>
              <p:cNvPr id="24" name="文本框 23"/>
              <p:cNvSpPr txBox="1">
                <a:spLocks noRot="1" noChangeAspect="1" noMove="1" noResize="1" noEditPoints="1" noAdjustHandles="1" noChangeArrowheads="1" noChangeShapeType="1" noTextEdit="1"/>
              </p:cNvSpPr>
              <p:nvPr/>
            </p:nvSpPr>
            <p:spPr>
              <a:xfrm>
                <a:off x="2337456" y="1793259"/>
                <a:ext cx="950581" cy="1015663"/>
              </a:xfrm>
              <a:prstGeom prst="rect">
                <a:avLst/>
              </a:prstGeom>
              <a:blipFill rotWithShape="1">
                <a:blip r:embed="rId2"/>
                <a:stretch>
                  <a:fillRect l="-2" t="-2" r="-26185" b="31"/>
                </a:stretch>
              </a:blipFill>
            </p:spPr>
            <p:txBody>
              <a:bodyPr/>
              <a:lstStyle/>
              <a:p>
                <a:r>
                  <a:rPr lang="zh-CN" altLang="en-US">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1"/>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7" grpId="0" bldLvl="0" animBg="1"/>
      <p:bldP spid="18" grpId="0" bldLvl="0" animBg="1"/>
      <p:bldP spid="20" grpId="0" bldLvl="0" animBg="1"/>
      <p:bldP spid="21" grpId="0" bldLvl="0" animBg="1"/>
      <p:bldP spid="27" grpId="0" bldLvl="0" animBg="1"/>
      <p:bldP spid="28" grpId="0" bldLvl="0" animBg="1"/>
      <p:bldP spid="30" grpId="0" bldLvl="0" animBg="1"/>
      <p:bldP spid="35" grpId="0" bldLvl="0" animBg="1"/>
      <p:bldP spid="2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1B130DD-CC1B-40AE-987C-D28F25B9504B}" type="slidenum">
              <a:rPr lang="zh-CN" altLang="en-US">
                <a:latin typeface="Calibri" panose="020F0502020204030204" pitchFamily="34" charset="0"/>
              </a:rPr>
            </a:fld>
            <a:endParaRPr lang="zh-CN" altLang="en-US">
              <a:latin typeface="Calibri" panose="020F0502020204030204" pitchFamily="34" charset="0"/>
            </a:endParaRPr>
          </a:p>
        </p:txBody>
      </p:sp>
      <p:sp>
        <p:nvSpPr>
          <p:cNvPr id="34" name="矩形 33"/>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782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8" name="文本框 16"/>
          <p:cNvSpPr txBox="1">
            <a:spLocks noChangeArrowheads="1"/>
          </p:cNvSpPr>
          <p:nvPr/>
        </p:nvSpPr>
        <p:spPr bwMode="auto">
          <a:xfrm>
            <a:off x="1127125" y="150813"/>
            <a:ext cx="637381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6.2.1 </a:t>
            </a:r>
            <a:r>
              <a:rPr lang="zh-CN" altLang="en-US" sz="3200" dirty="0">
                <a:solidFill>
                  <a:schemeClr val="bg1"/>
                </a:solidFill>
              </a:rPr>
              <a:t>二叉树的定义与基本操作</a:t>
            </a:r>
            <a:endParaRPr lang="zh-CN" altLang="en-US" sz="3200" dirty="0">
              <a:solidFill>
                <a:schemeClr val="bg1"/>
              </a:solidFill>
            </a:endParaRPr>
          </a:p>
          <a:p>
            <a:endParaRPr lang="zh-CN" altLang="en-US" sz="3200" dirty="0">
              <a:solidFill>
                <a:schemeClr val="bg1"/>
              </a:solidFill>
            </a:endParaRPr>
          </a:p>
        </p:txBody>
      </p:sp>
      <p:sp>
        <p:nvSpPr>
          <p:cNvPr id="77829" name="文本框 1"/>
          <p:cNvSpPr txBox="1">
            <a:spLocks noChangeArrowheads="1"/>
          </p:cNvSpPr>
          <p:nvPr/>
        </p:nvSpPr>
        <p:spPr bwMode="auto">
          <a:xfrm>
            <a:off x="40481" y="975385"/>
            <a:ext cx="42735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latin typeface="微软雅黑" panose="020B0503020204020204" pitchFamily="34" charset="-122"/>
                <a:ea typeface="微软雅黑" panose="020B0503020204020204" pitchFamily="34" charset="-122"/>
              </a:rPr>
              <a:t>二叉树的基本操作</a:t>
            </a:r>
            <a:endParaRPr lang="zh-CN" altLang="en-US" sz="2800" b="1" dirty="0">
              <a:latin typeface="微软雅黑" panose="020B0503020204020204" pitchFamily="34" charset="-122"/>
              <a:ea typeface="微软雅黑" panose="020B0503020204020204" pitchFamily="34" charset="-122"/>
            </a:endParaRPr>
          </a:p>
        </p:txBody>
      </p:sp>
      <p:sp>
        <p:nvSpPr>
          <p:cNvPr id="8" name="文本框 1"/>
          <p:cNvSpPr txBox="1">
            <a:spLocks noChangeArrowheads="1"/>
          </p:cNvSpPr>
          <p:nvPr/>
        </p:nvSpPr>
        <p:spPr bwMode="auto">
          <a:xfrm>
            <a:off x="562769" y="1498605"/>
            <a:ext cx="8118244" cy="5013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2400" dirty="0">
                <a:latin typeface="微软雅黑" panose="020B0503020204020204" pitchFamily="34" charset="-122"/>
                <a:ea typeface="微软雅黑" panose="020B0503020204020204" pitchFamily="34" charset="-122"/>
              </a:rPr>
              <a:t>(1)Initiate(</a:t>
            </a:r>
            <a:r>
              <a:rPr lang="en-US" altLang="zh-CN" sz="2400" dirty="0" err="1">
                <a:latin typeface="微软雅黑" panose="020B0503020204020204" pitchFamily="34" charset="-122"/>
                <a:ea typeface="微软雅黑" panose="020B0503020204020204" pitchFamily="34" charset="-122"/>
              </a:rPr>
              <a:t>bt</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：将</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初始化为空二叉树。</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(2)Create(</a:t>
            </a:r>
            <a:r>
              <a:rPr lang="en-US" altLang="zh-CN" sz="2400" dirty="0" err="1">
                <a:latin typeface="微软雅黑" panose="020B0503020204020204" pitchFamily="34" charset="-122"/>
                <a:ea typeface="微软雅黑" panose="020B0503020204020204" pitchFamily="34" charset="-122"/>
              </a:rPr>
              <a:t>bt</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：创建一颗非空二叉树</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(3)</a:t>
            </a:r>
            <a:r>
              <a:rPr lang="en-US" altLang="zh-CN" sz="2400" dirty="0" err="1">
                <a:latin typeface="微软雅黑" panose="020B0503020204020204" pitchFamily="34" charset="-122"/>
                <a:ea typeface="微软雅黑" panose="020B0503020204020204" pitchFamily="34" charset="-122"/>
              </a:rPr>
              <a:t>Destory</a:t>
            </a:r>
            <a:r>
              <a:rPr lang="en-US" altLang="zh-CN" sz="2400" dirty="0">
                <a:latin typeface="微软雅黑" panose="020B0503020204020204" pitchFamily="34" charset="-122"/>
                <a:ea typeface="微软雅黑" panose="020B0503020204020204" pitchFamily="34" charset="-122"/>
              </a:rPr>
              <a:t>(</a:t>
            </a:r>
            <a:r>
              <a:rPr lang="en-US" altLang="zh-CN" sz="2400" dirty="0" err="1">
                <a:latin typeface="微软雅黑" panose="020B0503020204020204" pitchFamily="34" charset="-122"/>
                <a:ea typeface="微软雅黑" panose="020B0503020204020204" pitchFamily="34" charset="-122"/>
              </a:rPr>
              <a:t>bt</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：销毁二叉树</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(4)Empty(</a:t>
            </a:r>
            <a:r>
              <a:rPr lang="en-US" altLang="zh-CN" sz="2400" dirty="0" err="1">
                <a:latin typeface="微软雅黑" panose="020B0503020204020204" pitchFamily="34" charset="-122"/>
                <a:ea typeface="微软雅黑" panose="020B0503020204020204" pitchFamily="34" charset="-122"/>
              </a:rPr>
              <a:t>bt</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：若</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为空，则返回</a:t>
            </a:r>
            <a:r>
              <a:rPr lang="en-US" altLang="zh-CN" sz="2400" dirty="0">
                <a:latin typeface="微软雅黑" panose="020B0503020204020204" pitchFamily="34" charset="-122"/>
                <a:ea typeface="微软雅黑" panose="020B0503020204020204" pitchFamily="34" charset="-122"/>
              </a:rPr>
              <a:t>TRUE</a:t>
            </a:r>
            <a:r>
              <a:rPr lang="zh-CN" altLang="en-US" sz="2400" dirty="0">
                <a:latin typeface="微软雅黑" panose="020B0503020204020204" pitchFamily="34" charset="-122"/>
                <a:ea typeface="微软雅黑" panose="020B0503020204020204" pitchFamily="34" charset="-122"/>
              </a:rPr>
              <a:t>，否则返回</a:t>
            </a:r>
            <a:r>
              <a:rPr lang="en-US" altLang="zh-CN" sz="2400" dirty="0">
                <a:latin typeface="微软雅黑" panose="020B0503020204020204" pitchFamily="34" charset="-122"/>
                <a:ea typeface="微软雅黑" panose="020B0503020204020204" pitchFamily="34" charset="-122"/>
              </a:rPr>
              <a:t>FALSE</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(5)Root(</a:t>
            </a:r>
            <a:r>
              <a:rPr lang="en-US" altLang="zh-CN" sz="2400" dirty="0" err="1">
                <a:latin typeface="微软雅黑" panose="020B0503020204020204" pitchFamily="34" charset="-122"/>
                <a:ea typeface="微软雅黑" panose="020B0503020204020204" pitchFamily="34" charset="-122"/>
              </a:rPr>
              <a:t>bt</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：求二叉树</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的根结点。若</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为空二叉树，则返回“空”。</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(6)Parent(</a:t>
            </a:r>
            <a:r>
              <a:rPr lang="en-US" altLang="zh-CN" sz="2400" dirty="0" err="1">
                <a:latin typeface="微软雅黑" panose="020B0503020204020204" pitchFamily="34" charset="-122"/>
                <a:ea typeface="微软雅黑" panose="020B0503020204020204" pitchFamily="34" charset="-122"/>
              </a:rPr>
              <a:t>bt,x</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：求双亲函数。求二叉树</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中结点</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的双亲结点。若结点</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是二叉树的根结点或二叉树中无结点</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，则返回</a:t>
            </a:r>
            <a:r>
              <a:rPr lang="en-US" altLang="zh-CN" sz="2400" dirty="0">
                <a:latin typeface="微软雅黑" panose="020B0503020204020204" pitchFamily="34" charset="-122"/>
                <a:ea typeface="微软雅黑" panose="020B0503020204020204" pitchFamily="34" charset="-122"/>
              </a:rPr>
              <a:t>NULL</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1B130DD-CC1B-40AE-987C-D28F25B9504B}" type="slidenum">
              <a:rPr lang="zh-CN" altLang="en-US">
                <a:latin typeface="Calibri" panose="020F0502020204030204" pitchFamily="34" charset="0"/>
              </a:rPr>
            </a:fld>
            <a:endParaRPr lang="zh-CN" altLang="en-US">
              <a:latin typeface="Calibri" panose="020F0502020204030204" pitchFamily="34" charset="0"/>
            </a:endParaRPr>
          </a:p>
        </p:txBody>
      </p:sp>
      <p:sp>
        <p:nvSpPr>
          <p:cNvPr id="34" name="矩形 33"/>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782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8" name="文本框 16"/>
          <p:cNvSpPr txBox="1">
            <a:spLocks noChangeArrowheads="1"/>
          </p:cNvSpPr>
          <p:nvPr/>
        </p:nvSpPr>
        <p:spPr bwMode="auto">
          <a:xfrm>
            <a:off x="1127125" y="150813"/>
            <a:ext cx="637381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6.2.1 </a:t>
            </a:r>
            <a:r>
              <a:rPr lang="zh-CN" altLang="en-US" sz="3200" dirty="0">
                <a:solidFill>
                  <a:schemeClr val="bg1"/>
                </a:solidFill>
              </a:rPr>
              <a:t>二叉树的定义与基本操作</a:t>
            </a:r>
            <a:endParaRPr lang="zh-CN" altLang="en-US" sz="3200" dirty="0">
              <a:solidFill>
                <a:schemeClr val="bg1"/>
              </a:solidFill>
            </a:endParaRPr>
          </a:p>
          <a:p>
            <a:endParaRPr lang="zh-CN" altLang="en-US" sz="3200" dirty="0">
              <a:solidFill>
                <a:schemeClr val="bg1"/>
              </a:solidFill>
            </a:endParaRPr>
          </a:p>
        </p:txBody>
      </p:sp>
      <p:sp>
        <p:nvSpPr>
          <p:cNvPr id="77829" name="文本框 1"/>
          <p:cNvSpPr txBox="1">
            <a:spLocks noChangeArrowheads="1"/>
          </p:cNvSpPr>
          <p:nvPr/>
        </p:nvSpPr>
        <p:spPr bwMode="auto">
          <a:xfrm>
            <a:off x="40481" y="975385"/>
            <a:ext cx="42735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latin typeface="微软雅黑" panose="020B0503020204020204" pitchFamily="34" charset="-122"/>
                <a:ea typeface="微软雅黑" panose="020B0503020204020204" pitchFamily="34" charset="-122"/>
              </a:rPr>
              <a:t>二叉树的基本操作</a:t>
            </a:r>
            <a:endParaRPr lang="zh-CN" altLang="en-US" sz="2800" b="1" dirty="0">
              <a:latin typeface="微软雅黑" panose="020B0503020204020204" pitchFamily="34" charset="-122"/>
              <a:ea typeface="微软雅黑" panose="020B0503020204020204" pitchFamily="34" charset="-122"/>
            </a:endParaRPr>
          </a:p>
        </p:txBody>
      </p:sp>
      <p:sp>
        <p:nvSpPr>
          <p:cNvPr id="8" name="文本框 1"/>
          <p:cNvSpPr txBox="1">
            <a:spLocks noChangeArrowheads="1"/>
          </p:cNvSpPr>
          <p:nvPr/>
        </p:nvSpPr>
        <p:spPr bwMode="auto">
          <a:xfrm>
            <a:off x="562769" y="1657636"/>
            <a:ext cx="7399545" cy="390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zh-CN" sz="2400" dirty="0">
                <a:latin typeface="微软雅黑" panose="020B0503020204020204" pitchFamily="34" charset="-122"/>
                <a:ea typeface="微软雅黑" panose="020B0503020204020204" pitchFamily="34" charset="-122"/>
              </a:rPr>
              <a:t>(7)</a:t>
            </a:r>
            <a:r>
              <a:rPr lang="en-US" altLang="zh-CN" sz="2400" dirty="0" err="1">
                <a:latin typeface="微软雅黑" panose="020B0503020204020204" pitchFamily="34" charset="-122"/>
                <a:ea typeface="微软雅黑" panose="020B0503020204020204" pitchFamily="34" charset="-122"/>
              </a:rPr>
              <a:t>LeftChild</a:t>
            </a:r>
            <a:r>
              <a:rPr lang="en-US" altLang="zh-CN" sz="2400" dirty="0">
                <a:latin typeface="微软雅黑" panose="020B0503020204020204" pitchFamily="34" charset="-122"/>
                <a:ea typeface="微软雅黑" panose="020B0503020204020204" pitchFamily="34" charset="-122"/>
              </a:rPr>
              <a:t>(</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：求左孩子。返回结点</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的左孩子，若结点</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为叶子节点或</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不在</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中，则返回</a:t>
            </a:r>
            <a:r>
              <a:rPr lang="en-US" altLang="zh-CN" sz="2400" dirty="0">
                <a:latin typeface="微软雅黑" panose="020B0503020204020204" pitchFamily="34" charset="-122"/>
                <a:ea typeface="微软雅黑" panose="020B0503020204020204" pitchFamily="34" charset="-122"/>
              </a:rPr>
              <a:t>NULL</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(8)</a:t>
            </a:r>
            <a:r>
              <a:rPr lang="en-US" altLang="zh-CN" sz="2400" dirty="0" err="1">
                <a:latin typeface="微软雅黑" panose="020B0503020204020204" pitchFamily="34" charset="-122"/>
                <a:ea typeface="微软雅黑" panose="020B0503020204020204" pitchFamily="34" charset="-122"/>
              </a:rPr>
              <a:t>RightChild</a:t>
            </a:r>
            <a:r>
              <a:rPr lang="en-US" altLang="zh-CN" sz="2400" dirty="0">
                <a:latin typeface="微软雅黑" panose="020B0503020204020204" pitchFamily="34" charset="-122"/>
                <a:ea typeface="微软雅黑" panose="020B0503020204020204" pitchFamily="34" charset="-122"/>
              </a:rPr>
              <a:t>(</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：求右孩子。返回结点</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的右孩子，若结点</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为叶子节点或</a:t>
            </a:r>
            <a:r>
              <a:rPr lang="en-US" altLang="zh-CN" sz="2400" dirty="0">
                <a:latin typeface="微软雅黑" panose="020B0503020204020204" pitchFamily="34" charset="-122"/>
                <a:ea typeface="微软雅黑" panose="020B0503020204020204" pitchFamily="34" charset="-122"/>
              </a:rPr>
              <a:t>x</a:t>
            </a:r>
            <a:r>
              <a:rPr lang="zh-CN" altLang="en-US" sz="2400" dirty="0">
                <a:latin typeface="微软雅黑" panose="020B0503020204020204" pitchFamily="34" charset="-122"/>
                <a:ea typeface="微软雅黑" panose="020B0503020204020204" pitchFamily="34" charset="-122"/>
              </a:rPr>
              <a:t>不在</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中，则返回</a:t>
            </a:r>
            <a:r>
              <a:rPr lang="en-US" altLang="zh-CN" sz="2400" dirty="0">
                <a:latin typeface="微软雅黑" panose="020B0503020204020204" pitchFamily="34" charset="-122"/>
                <a:ea typeface="微软雅黑" panose="020B0503020204020204" pitchFamily="34" charset="-122"/>
              </a:rPr>
              <a:t>NULL</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(9)Traverse(</a:t>
            </a:r>
            <a:r>
              <a:rPr lang="en-US" altLang="zh-CN" sz="2400" dirty="0" err="1">
                <a:latin typeface="微软雅黑" panose="020B0503020204020204" pitchFamily="34" charset="-122"/>
                <a:ea typeface="微软雅黑" panose="020B0503020204020204" pitchFamily="34" charset="-122"/>
              </a:rPr>
              <a:t>bt</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：遍历操作。按某个次序依次访问二叉树中每个结点一次且仅一次。</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en-US" altLang="zh-CN" sz="2400" dirty="0">
                <a:latin typeface="微软雅黑" panose="020B0503020204020204" pitchFamily="34" charset="-122"/>
                <a:ea typeface="微软雅黑" panose="020B0503020204020204" pitchFamily="34" charset="-122"/>
              </a:rPr>
              <a:t>(10)Clear(</a:t>
            </a:r>
            <a:r>
              <a:rPr lang="en-US" altLang="zh-CN" sz="2400" dirty="0" err="1">
                <a:latin typeface="微软雅黑" panose="020B0503020204020204" pitchFamily="34" charset="-122"/>
                <a:ea typeface="微软雅黑" panose="020B0503020204020204" pitchFamily="34" charset="-122"/>
              </a:rPr>
              <a:t>bt</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：清除操作。将二叉树</a:t>
            </a:r>
            <a:r>
              <a:rPr lang="en-US" altLang="zh-CN" sz="2400" dirty="0" err="1">
                <a:latin typeface="微软雅黑" panose="020B0503020204020204" pitchFamily="34" charset="-122"/>
                <a:ea typeface="微软雅黑" panose="020B0503020204020204" pitchFamily="34" charset="-122"/>
              </a:rPr>
              <a:t>bt</a:t>
            </a:r>
            <a:r>
              <a:rPr lang="zh-CN" altLang="en-US" sz="2400" dirty="0">
                <a:latin typeface="微软雅黑" panose="020B0503020204020204" pitchFamily="34" charset="-122"/>
                <a:ea typeface="微软雅黑" panose="020B0503020204020204" pitchFamily="34" charset="-122"/>
              </a:rPr>
              <a:t>置为空树。</a:t>
            </a:r>
            <a:endParaRPr lang="en-US" altLang="zh-CN" sz="24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1B130DD-CC1B-40AE-987C-D28F25B9504B}" type="slidenum">
              <a:rPr lang="zh-CN" altLang="en-US">
                <a:latin typeface="Calibri" panose="020F0502020204030204" pitchFamily="34" charset="0"/>
              </a:rPr>
            </a:fld>
            <a:endParaRPr lang="zh-CN" altLang="en-US">
              <a:latin typeface="Calibri" panose="020F0502020204030204" pitchFamily="34" charset="0"/>
            </a:endParaRPr>
          </a:p>
        </p:txBody>
      </p:sp>
      <p:sp>
        <p:nvSpPr>
          <p:cNvPr id="34" name="矩形 33"/>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782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8" name="文本框 16"/>
          <p:cNvSpPr txBox="1">
            <a:spLocks noChangeArrowheads="1"/>
          </p:cNvSpPr>
          <p:nvPr/>
        </p:nvSpPr>
        <p:spPr bwMode="auto">
          <a:xfrm>
            <a:off x="1127125" y="150813"/>
            <a:ext cx="637381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6.2.2 </a:t>
            </a:r>
            <a:r>
              <a:rPr lang="zh-CN" altLang="en-US" sz="3200" dirty="0">
                <a:solidFill>
                  <a:schemeClr val="bg1"/>
                </a:solidFill>
              </a:rPr>
              <a:t>二叉树性质</a:t>
            </a:r>
            <a:endParaRPr lang="zh-CN" altLang="en-US" sz="3200" dirty="0">
              <a:solidFill>
                <a:schemeClr val="bg1"/>
              </a:solidFill>
            </a:endParaRPr>
          </a:p>
          <a:p>
            <a:endParaRPr lang="zh-CN" altLang="en-US" sz="3200" dirty="0">
              <a:solidFill>
                <a:schemeClr val="bg1"/>
              </a:solidFill>
            </a:endParaRPr>
          </a:p>
        </p:txBody>
      </p:sp>
      <p:sp>
        <p:nvSpPr>
          <p:cNvPr id="77829" name="文本框 1"/>
          <p:cNvSpPr txBox="1">
            <a:spLocks noChangeArrowheads="1"/>
          </p:cNvSpPr>
          <p:nvPr/>
        </p:nvSpPr>
        <p:spPr bwMode="auto">
          <a:xfrm>
            <a:off x="40481" y="975385"/>
            <a:ext cx="42735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latin typeface="微软雅黑" panose="020B0503020204020204" pitchFamily="34" charset="-122"/>
                <a:ea typeface="微软雅黑" panose="020B0503020204020204" pitchFamily="34" charset="-122"/>
              </a:rPr>
              <a:t>二叉树的性质</a:t>
            </a:r>
            <a:endParaRPr lang="zh-CN" altLang="en-US" sz="2800" b="1" dirty="0">
              <a:latin typeface="微软雅黑" panose="020B0503020204020204" pitchFamily="34" charset="-122"/>
              <a:ea typeface="微软雅黑" panose="020B0503020204020204" pitchFamily="34" charset="-122"/>
            </a:endParaRPr>
          </a:p>
        </p:txBody>
      </p:sp>
      <p:sp>
        <p:nvSpPr>
          <p:cNvPr id="8" name="文本框 1"/>
          <p:cNvSpPr txBox="1">
            <a:spLocks noChangeArrowheads="1"/>
          </p:cNvSpPr>
          <p:nvPr/>
        </p:nvSpPr>
        <p:spPr bwMode="auto">
          <a:xfrm>
            <a:off x="112713" y="1257373"/>
            <a:ext cx="1572711" cy="5347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250000"/>
              </a:lnSpc>
            </a:pPr>
            <a:r>
              <a:rPr lang="zh-CN" altLang="en-US" sz="2000" dirty="0">
                <a:solidFill>
                  <a:srgbClr val="FF0000"/>
                </a:solidFill>
                <a:latin typeface="微软雅黑" panose="020B0503020204020204" pitchFamily="34" charset="-122"/>
                <a:ea typeface="微软雅黑" panose="020B0503020204020204" pitchFamily="34" charset="-122"/>
              </a:rPr>
              <a:t>性质</a:t>
            </a:r>
            <a:r>
              <a:rPr lang="en-US" altLang="zh-CN" sz="2000" dirty="0">
                <a:solidFill>
                  <a:srgbClr val="FF0000"/>
                </a:solidFill>
                <a:latin typeface="微软雅黑" panose="020B0503020204020204" pitchFamily="34" charset="-122"/>
                <a:ea typeface="微软雅黑" panose="020B0503020204020204" pitchFamily="34" charset="-122"/>
              </a:rPr>
              <a:t>1</a:t>
            </a:r>
            <a:endParaRPr lang="en-US" altLang="zh-CN" sz="2000" dirty="0">
              <a:solidFill>
                <a:srgbClr val="FF0000"/>
              </a:solidFill>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2</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3</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满二叉树</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完全二叉树</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4</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5</a:t>
            </a:r>
            <a:endParaRPr lang="en-US" altLang="zh-CN" sz="2000" dirty="0">
              <a:latin typeface="微软雅黑" panose="020B0503020204020204" pitchFamily="34" charset="-122"/>
              <a:ea typeface="微软雅黑" panose="020B0503020204020204" pitchFamily="34" charset="-122"/>
            </a:endParaRPr>
          </a:p>
        </p:txBody>
      </p:sp>
      <p:sp>
        <p:nvSpPr>
          <p:cNvPr id="9" name="文本框 1"/>
          <p:cNvSpPr txBox="1">
            <a:spLocks noChangeArrowheads="1"/>
          </p:cNvSpPr>
          <p:nvPr/>
        </p:nvSpPr>
        <p:spPr bwMode="auto">
          <a:xfrm>
            <a:off x="1994376" y="1803676"/>
            <a:ext cx="6699458" cy="4254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400" b="1" dirty="0">
                <a:latin typeface="微软雅黑" panose="020B0503020204020204" pitchFamily="34" charset="-122"/>
                <a:ea typeface="微软雅黑" panose="020B0503020204020204" pitchFamily="34" charset="-122"/>
              </a:rPr>
              <a:t>性质</a:t>
            </a:r>
            <a:r>
              <a:rPr lang="en-US" altLang="zh-CN" sz="2400" b="1"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：在二叉树的第</a:t>
            </a:r>
            <a:r>
              <a:rPr lang="en-US" altLang="zh-CN" sz="2000" dirty="0" err="1">
                <a:latin typeface="微软雅黑" panose="020B0503020204020204" pitchFamily="34" charset="-122"/>
                <a:ea typeface="微软雅黑" panose="020B0503020204020204" pitchFamily="34" charset="-122"/>
              </a:rPr>
              <a:t>i</a:t>
            </a:r>
            <a:r>
              <a:rPr lang="zh-CN" altLang="en-US" sz="2000" dirty="0">
                <a:latin typeface="微软雅黑" panose="020B0503020204020204" pitchFamily="34" charset="-122"/>
                <a:ea typeface="微软雅黑" panose="020B0503020204020204" pitchFamily="34" charset="-122"/>
              </a:rPr>
              <a:t>层上至多有</a:t>
            </a:r>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i-1</a:t>
            </a:r>
            <a:r>
              <a:rPr lang="zh-CN" altLang="en-US" sz="2000" dirty="0">
                <a:latin typeface="微软雅黑" panose="020B0503020204020204" pitchFamily="34" charset="-122"/>
                <a:ea typeface="微软雅黑" panose="020B0503020204020204" pitchFamily="34" charset="-122"/>
              </a:rPr>
              <a:t>个结点（</a:t>
            </a:r>
            <a:r>
              <a:rPr lang="en-US" altLang="zh-CN" sz="2000" dirty="0" err="1">
                <a:latin typeface="微软雅黑" panose="020B0503020204020204" pitchFamily="34" charset="-122"/>
                <a:ea typeface="微软雅黑" panose="020B0503020204020204" pitchFamily="34" charset="-122"/>
              </a:rPr>
              <a:t>i</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证明：用数学归纳法</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当</a:t>
            </a:r>
            <a:r>
              <a:rPr lang="en-US" altLang="zh-CN" sz="2000" dirty="0" err="1">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时，整个二叉树</a:t>
            </a:r>
            <a:r>
              <a:rPr lang="zh-CN" altLang="en-US" sz="2000">
                <a:latin typeface="微软雅黑" panose="020B0503020204020204" pitchFamily="34" charset="-122"/>
                <a:ea typeface="微软雅黑" panose="020B0503020204020204" pitchFamily="34" charset="-122"/>
              </a:rPr>
              <a:t>只有一个根结点</a:t>
            </a:r>
            <a:r>
              <a:rPr lang="zh-CN" altLang="en-US" sz="2000" dirty="0">
                <a:latin typeface="微软雅黑" panose="020B0503020204020204" pitchFamily="34" charset="-122"/>
                <a:ea typeface="微软雅黑" panose="020B0503020204020204" pitchFamily="34" charset="-122"/>
              </a:rPr>
              <a:t>，此时整个二叉树只有根结点，此时</a:t>
            </a:r>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i-1</a:t>
            </a:r>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0</a:t>
            </a:r>
            <a:r>
              <a:rPr lang="en-US" altLang="zh-CN" sz="2000" dirty="0">
                <a:latin typeface="微软雅黑" panose="020B0503020204020204" pitchFamily="34" charset="-122"/>
                <a:ea typeface="微软雅黑" panose="020B0503020204020204" pitchFamily="34" charset="-122"/>
              </a:rPr>
              <a:t>=1, </a:t>
            </a:r>
            <a:r>
              <a:rPr lang="zh-CN" altLang="en-US" sz="2000" dirty="0">
                <a:latin typeface="微软雅黑" panose="020B0503020204020204" pitchFamily="34" charset="-122"/>
                <a:ea typeface="微软雅黑" panose="020B0503020204020204" pitchFamily="34" charset="-122"/>
              </a:rPr>
              <a:t>结论成立。</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假设</a:t>
            </a:r>
            <a:r>
              <a:rPr lang="en-US" altLang="zh-CN" sz="2000" dirty="0" err="1">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=k</a:t>
            </a:r>
            <a:r>
              <a:rPr lang="zh-CN" altLang="en-US" sz="2000" dirty="0">
                <a:latin typeface="微软雅黑" panose="020B0503020204020204" pitchFamily="34" charset="-122"/>
                <a:ea typeface="微软雅黑" panose="020B0503020204020204" pitchFamily="34" charset="-122"/>
              </a:rPr>
              <a:t>时结论成立，即第</a:t>
            </a:r>
            <a:r>
              <a:rPr lang="en-US" altLang="zh-CN" sz="2000" dirty="0">
                <a:latin typeface="微软雅黑" panose="020B0503020204020204" pitchFamily="34" charset="-122"/>
                <a:ea typeface="微软雅黑" panose="020B0503020204020204" pitchFamily="34" charset="-122"/>
              </a:rPr>
              <a:t>k</a:t>
            </a:r>
            <a:r>
              <a:rPr lang="zh-CN" altLang="en-US" sz="2000" dirty="0">
                <a:latin typeface="微软雅黑" panose="020B0503020204020204" pitchFamily="34" charset="-122"/>
                <a:ea typeface="微软雅黑" panose="020B0503020204020204" pitchFamily="34" charset="-122"/>
              </a:rPr>
              <a:t>层上结点总数最多为</a:t>
            </a:r>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k-1</a:t>
            </a:r>
            <a:r>
              <a:rPr lang="zh-CN" altLang="en-US" sz="2000" dirty="0">
                <a:latin typeface="微软雅黑" panose="020B0503020204020204" pitchFamily="34" charset="-122"/>
                <a:ea typeface="微软雅黑" panose="020B0503020204020204" pitchFamily="34" charset="-122"/>
              </a:rPr>
              <a:t>个。</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现证明当</a:t>
            </a:r>
            <a:r>
              <a:rPr lang="en-US" altLang="zh-CN" sz="2000" dirty="0" err="1">
                <a:latin typeface="微软雅黑" panose="020B0503020204020204" pitchFamily="34" charset="-122"/>
                <a:ea typeface="微软雅黑" panose="020B0503020204020204" pitchFamily="34" charset="-122"/>
              </a:rPr>
              <a:t>i</a:t>
            </a:r>
            <a:r>
              <a:rPr lang="en-US" altLang="zh-CN" sz="2000" dirty="0">
                <a:latin typeface="微软雅黑" panose="020B0503020204020204" pitchFamily="34" charset="-122"/>
                <a:ea typeface="微软雅黑" panose="020B0503020204020204" pitchFamily="34" charset="-122"/>
              </a:rPr>
              <a:t>=k+1</a:t>
            </a:r>
            <a:r>
              <a:rPr lang="zh-CN" altLang="en-US" sz="2000" dirty="0">
                <a:latin typeface="微软雅黑" panose="020B0503020204020204" pitchFamily="34" charset="-122"/>
                <a:ea typeface="微软雅黑" panose="020B0503020204020204" pitchFamily="34" charset="-122"/>
              </a:rPr>
              <a:t>时，结论成立</a:t>
            </a:r>
            <a:r>
              <a:rPr lang="en-US" altLang="zh-CN"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因为二叉树中每个结点的度最大为</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，则第</a:t>
            </a:r>
            <a:r>
              <a:rPr lang="en-US" altLang="zh-CN" sz="2000" dirty="0">
                <a:latin typeface="微软雅黑" panose="020B0503020204020204" pitchFamily="34" charset="-122"/>
                <a:ea typeface="微软雅黑" panose="020B0503020204020204" pitchFamily="34" charset="-122"/>
              </a:rPr>
              <a:t>k+1</a:t>
            </a:r>
            <a:r>
              <a:rPr lang="zh-CN" altLang="en-US" sz="2000" dirty="0">
                <a:latin typeface="微软雅黑" panose="020B0503020204020204" pitchFamily="34" charset="-122"/>
                <a:ea typeface="微软雅黑" panose="020B0503020204020204" pitchFamily="34" charset="-122"/>
              </a:rPr>
              <a:t>层的结点总数最多为第</a:t>
            </a:r>
            <a:r>
              <a:rPr lang="en-US" altLang="zh-CN" sz="2000" dirty="0">
                <a:latin typeface="微软雅黑" panose="020B0503020204020204" pitchFamily="34" charset="-122"/>
                <a:ea typeface="微软雅黑" panose="020B0503020204020204" pitchFamily="34" charset="-122"/>
              </a:rPr>
              <a:t>k</a:t>
            </a:r>
            <a:r>
              <a:rPr lang="zh-CN" altLang="en-US" sz="2000" dirty="0">
                <a:latin typeface="微软雅黑" panose="020B0503020204020204" pitchFamily="34" charset="-122"/>
                <a:ea typeface="微软雅黑" panose="020B0503020204020204" pitchFamily="34" charset="-122"/>
              </a:rPr>
              <a:t>层上结点最大数的</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倍，即</a:t>
            </a:r>
            <a:r>
              <a:rPr lang="en-US" altLang="zh-CN" sz="2000" dirty="0">
                <a:latin typeface="微软雅黑" panose="020B0503020204020204" pitchFamily="34" charset="-122"/>
                <a:ea typeface="微软雅黑" panose="020B0503020204020204" pitchFamily="34" charset="-122"/>
              </a:rPr>
              <a:t>2×2</a:t>
            </a:r>
            <a:r>
              <a:rPr lang="en-US" altLang="zh-CN" sz="2000" baseline="30000" dirty="0">
                <a:latin typeface="微软雅黑" panose="020B0503020204020204" pitchFamily="34" charset="-122"/>
                <a:ea typeface="微软雅黑" panose="020B0503020204020204" pitchFamily="34" charset="-122"/>
              </a:rPr>
              <a:t>k-1</a:t>
            </a:r>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(k+1)-1</a:t>
            </a: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故结论成立。</a:t>
            </a:r>
            <a:endParaRPr lang="en-US" altLang="zh-CN" sz="20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1B130DD-CC1B-40AE-987C-D28F25B9504B}" type="slidenum">
              <a:rPr lang="zh-CN" altLang="en-US">
                <a:latin typeface="Calibri" panose="020F0502020204030204" pitchFamily="34" charset="0"/>
              </a:rPr>
            </a:fld>
            <a:endParaRPr lang="zh-CN" altLang="en-US">
              <a:latin typeface="Calibri" panose="020F0502020204030204" pitchFamily="34" charset="0"/>
            </a:endParaRPr>
          </a:p>
        </p:txBody>
      </p:sp>
      <p:sp>
        <p:nvSpPr>
          <p:cNvPr id="34" name="矩形 33"/>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782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9" name="文本框 1"/>
          <p:cNvSpPr txBox="1">
            <a:spLocks noChangeArrowheads="1"/>
          </p:cNvSpPr>
          <p:nvPr/>
        </p:nvSpPr>
        <p:spPr bwMode="auto">
          <a:xfrm>
            <a:off x="40481" y="975385"/>
            <a:ext cx="42735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latin typeface="微软雅黑" panose="020B0503020204020204" pitchFamily="34" charset="-122"/>
                <a:ea typeface="微软雅黑" panose="020B0503020204020204" pitchFamily="34" charset="-122"/>
              </a:rPr>
              <a:t>二叉树的性质</a:t>
            </a:r>
            <a:endParaRPr lang="zh-CN" altLang="en-US" sz="2800" b="1" dirty="0">
              <a:latin typeface="微软雅黑" panose="020B0503020204020204" pitchFamily="34" charset="-122"/>
              <a:ea typeface="微软雅黑" panose="020B0503020204020204" pitchFamily="34" charset="-122"/>
            </a:endParaRPr>
          </a:p>
        </p:txBody>
      </p:sp>
      <p:sp>
        <p:nvSpPr>
          <p:cNvPr id="8" name="文本框 1"/>
          <p:cNvSpPr txBox="1">
            <a:spLocks noChangeArrowheads="1"/>
          </p:cNvSpPr>
          <p:nvPr/>
        </p:nvSpPr>
        <p:spPr bwMode="auto">
          <a:xfrm>
            <a:off x="112713" y="1257373"/>
            <a:ext cx="1572711" cy="5347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1</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solidFill>
                  <a:srgbClr val="FF0000"/>
                </a:solidFill>
                <a:latin typeface="微软雅黑" panose="020B0503020204020204" pitchFamily="34" charset="-122"/>
                <a:ea typeface="微软雅黑" panose="020B0503020204020204" pitchFamily="34" charset="-122"/>
              </a:rPr>
              <a:t>性质</a:t>
            </a:r>
            <a:r>
              <a:rPr lang="en-US" altLang="zh-CN" sz="2000" dirty="0">
                <a:solidFill>
                  <a:srgbClr val="FF0000"/>
                </a:solidFill>
                <a:latin typeface="微软雅黑" panose="020B0503020204020204" pitchFamily="34" charset="-122"/>
                <a:ea typeface="微软雅黑" panose="020B0503020204020204" pitchFamily="34" charset="-122"/>
              </a:rPr>
              <a:t>2</a:t>
            </a:r>
            <a:endParaRPr lang="en-US" altLang="zh-CN" sz="2000" dirty="0">
              <a:solidFill>
                <a:srgbClr val="FF0000"/>
              </a:solidFill>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3</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满二叉树</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完全二叉树</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4</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5</a:t>
            </a:r>
            <a:endParaRPr lang="en-US" altLang="zh-CN" sz="2000" dirty="0">
              <a:latin typeface="微软雅黑" panose="020B0503020204020204" pitchFamily="34" charset="-122"/>
              <a:ea typeface="微软雅黑" panose="020B0503020204020204" pitchFamily="34" charset="-122"/>
            </a:endParaRPr>
          </a:p>
        </p:txBody>
      </p:sp>
      <mc:AlternateContent xmlns:mc="http://schemas.openxmlformats.org/markup-compatibility/2006">
        <mc:Choice xmlns:a14="http://schemas.microsoft.com/office/drawing/2010/main" Requires="a14">
          <p:sp>
            <p:nvSpPr>
              <p:cNvPr id="9" name="文本框 1"/>
              <p:cNvSpPr txBox="1">
                <a:spLocks noChangeArrowheads="1"/>
              </p:cNvSpPr>
              <p:nvPr/>
            </p:nvSpPr>
            <p:spPr bwMode="auto">
              <a:xfrm>
                <a:off x="1994376" y="1803676"/>
                <a:ext cx="6699458" cy="306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400" b="1" dirty="0">
                    <a:latin typeface="微软雅黑" panose="020B0503020204020204" pitchFamily="34" charset="-122"/>
                    <a:ea typeface="微软雅黑" panose="020B0503020204020204" pitchFamily="34" charset="-122"/>
                  </a:rPr>
                  <a:t>性质</a:t>
                </a:r>
                <a:r>
                  <a:rPr lang="en-US" altLang="zh-CN" sz="2400" b="1"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：深度为</a:t>
                </a:r>
                <a:r>
                  <a:rPr lang="en-US" altLang="zh-CN" sz="2000" dirty="0">
                    <a:latin typeface="微软雅黑" panose="020B0503020204020204" pitchFamily="34" charset="-122"/>
                    <a:ea typeface="微软雅黑" panose="020B0503020204020204" pitchFamily="34" charset="-122"/>
                  </a:rPr>
                  <a:t>k</a:t>
                </a:r>
                <a:r>
                  <a:rPr lang="zh-CN" altLang="en-US" sz="2000" dirty="0">
                    <a:latin typeface="微软雅黑" panose="020B0503020204020204" pitchFamily="34" charset="-122"/>
                    <a:ea typeface="微软雅黑" panose="020B0503020204020204" pitchFamily="34" charset="-122"/>
                  </a:rPr>
                  <a:t>的二叉树至多有</a:t>
                </a:r>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k</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个结点（</a:t>
                </a:r>
                <a:r>
                  <a:rPr lang="en-US" altLang="zh-CN" sz="2000" dirty="0">
                    <a:latin typeface="微软雅黑" panose="020B0503020204020204" pitchFamily="34" charset="-122"/>
                    <a:ea typeface="微软雅黑" panose="020B0503020204020204" pitchFamily="34" charset="-122"/>
                  </a:rPr>
                  <a:t>k</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证明：</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因为深度为</a:t>
                </a:r>
                <a:r>
                  <a:rPr lang="en-US" altLang="zh-CN" sz="2000" dirty="0">
                    <a:latin typeface="微软雅黑" panose="020B0503020204020204" pitchFamily="34" charset="-122"/>
                    <a:ea typeface="微软雅黑" panose="020B0503020204020204" pitchFamily="34" charset="-122"/>
                  </a:rPr>
                  <a:t>k</a:t>
                </a:r>
                <a:r>
                  <a:rPr lang="zh-CN" altLang="en-US" sz="2000" dirty="0">
                    <a:latin typeface="微软雅黑" panose="020B0503020204020204" pitchFamily="34" charset="-122"/>
                    <a:ea typeface="微软雅黑" panose="020B0503020204020204" pitchFamily="34" charset="-122"/>
                  </a:rPr>
                  <a:t>的二叉树，其结点总数的最大值是将二叉树每层上结点的最大值相加，所以深度为</a:t>
                </a:r>
                <a:r>
                  <a:rPr lang="en-US" altLang="zh-CN" sz="2000" dirty="0">
                    <a:latin typeface="微软雅黑" panose="020B0503020204020204" pitchFamily="34" charset="-122"/>
                    <a:ea typeface="微软雅黑" panose="020B0503020204020204" pitchFamily="34" charset="-122"/>
                  </a:rPr>
                  <a:t>k</a:t>
                </a:r>
                <a:r>
                  <a:rPr lang="zh-CN" altLang="en-US" sz="2000" dirty="0">
                    <a:latin typeface="微软雅黑" panose="020B0503020204020204" pitchFamily="34" charset="-122"/>
                    <a:ea typeface="微软雅黑" panose="020B0503020204020204" pitchFamily="34" charset="-122"/>
                  </a:rPr>
                  <a:t>的二叉树的结点总数至多为：</a:t>
                </a:r>
                <a14:m>
                  <m:oMath xmlns:m="http://schemas.openxmlformats.org/officeDocument/2006/math">
                    <m:nary>
                      <m:naryPr>
                        <m:chr m:val="∑"/>
                        <m:grow m:val="on"/>
                        <m:limLoc m:val="undOvr"/>
                        <m:ctrlPr>
                          <a:rPr lang="en-US" altLang="zh-CN" sz="2000" i="1" dirty="0" smtClean="0">
                            <a:latin typeface="Cambria Math" panose="02040503050406030204" pitchFamily="18" charset="0"/>
                          </a:rPr>
                        </m:ctrlPr>
                      </m:naryPr>
                      <m:sub>
                        <m:r>
                          <a:rPr lang="en-US" altLang="zh-CN" sz="2000" i="1" dirty="0" smtClean="0">
                            <a:latin typeface="Cambria Math" panose="02040503050406030204" pitchFamily="18" charset="0"/>
                          </a:rPr>
                          <m:t>𝑖</m:t>
                        </m:r>
                        <m:r>
                          <a:rPr lang="en-US" altLang="zh-CN" sz="2000" i="0" dirty="0" smtClean="0">
                            <a:latin typeface="Cambria Math" panose="02040503050406030204" pitchFamily="18" charset="0"/>
                          </a:rPr>
                          <m:t>=</m:t>
                        </m:r>
                        <m:r>
                          <a:rPr lang="en-US" altLang="zh-CN" sz="2000" i="0" dirty="0" smtClean="0">
                            <a:latin typeface="Cambria Math" panose="02040503050406030204" pitchFamily="18" charset="0"/>
                          </a:rPr>
                          <m:t>1</m:t>
                        </m:r>
                      </m:sub>
                      <m:sup>
                        <m:r>
                          <a:rPr lang="en-US" altLang="zh-CN" sz="2000" i="1" dirty="0" smtClean="0">
                            <a:latin typeface="Cambria Math" panose="02040503050406030204" pitchFamily="18" charset="0"/>
                          </a:rPr>
                          <m:t>𝑘</m:t>
                        </m:r>
                      </m:sup>
                      <m:e>
                        <m:r>
                          <a:rPr lang="zh-CN" altLang="en-US" sz="2000" i="1" dirty="0">
                            <a:latin typeface="Cambria Math" panose="02040503050406030204" pitchFamily="18" charset="0"/>
                          </a:rPr>
                          <m:t>第</m:t>
                        </m:r>
                        <m:r>
                          <m:rPr>
                            <m:sty m:val="p"/>
                          </m:rPr>
                          <a:rPr lang="en-US" altLang="zh-CN" sz="2000" i="1" dirty="0" smtClean="0">
                            <a:latin typeface="Cambria Math" panose="02040503050406030204" pitchFamily="18" charset="0"/>
                          </a:rPr>
                          <m:t>i</m:t>
                        </m:r>
                        <m:r>
                          <a:rPr lang="zh-CN" altLang="en-US" sz="2000" i="1" dirty="0">
                            <a:latin typeface="Cambria Math" panose="02040503050406030204" pitchFamily="18" charset="0"/>
                          </a:rPr>
                          <m:t>层</m:t>
                        </m:r>
                        <m:r>
                          <a:rPr lang="zh-CN" altLang="en-US" sz="2000" i="1" dirty="0" smtClean="0">
                            <a:latin typeface="Cambria Math" panose="02040503050406030204" pitchFamily="18" charset="0"/>
                          </a:rPr>
                          <m:t>上</m:t>
                        </m:r>
                        <m:r>
                          <a:rPr lang="zh-CN" altLang="en-US" sz="2000" i="1" dirty="0">
                            <a:latin typeface="Cambria Math" panose="02040503050406030204" pitchFamily="18" charset="0"/>
                          </a:rPr>
                          <m:t>的</m:t>
                        </m:r>
                        <m:r>
                          <a:rPr lang="zh-CN" altLang="en-US" sz="2000" i="1" dirty="0" smtClean="0">
                            <a:latin typeface="Cambria Math" panose="02040503050406030204" pitchFamily="18" charset="0"/>
                          </a:rPr>
                          <m:t>最大</m:t>
                        </m:r>
                        <m:r>
                          <a:rPr lang="zh-CN" altLang="en-US" sz="2000" i="1" dirty="0">
                            <a:latin typeface="Cambria Math" panose="02040503050406030204" pitchFamily="18" charset="0"/>
                          </a:rPr>
                          <m:t>结点</m:t>
                        </m:r>
                        <m:r>
                          <a:rPr lang="zh-CN" altLang="en-US" sz="2000" i="1" dirty="0" smtClean="0">
                            <a:latin typeface="Cambria Math" panose="02040503050406030204" pitchFamily="18" charset="0"/>
                          </a:rPr>
                          <m:t>个数</m:t>
                        </m:r>
                      </m:e>
                    </m:nary>
                  </m:oMath>
                </a14:m>
                <a:r>
                  <a:rPr lang="en-US" altLang="zh-CN" sz="2000" dirty="0">
                    <a:latin typeface="微软雅黑" panose="020B0503020204020204" pitchFamily="34" charset="-122"/>
                    <a:ea typeface="微软雅黑" panose="020B0503020204020204" pitchFamily="34" charset="-122"/>
                  </a:rPr>
                  <a:t>=</a:t>
                </a:r>
                <a:r>
                  <a:rPr lang="en-US" altLang="zh-CN" sz="2000" dirty="0"/>
                  <a:t> </a:t>
                </a:r>
                <a14:m>
                  <m:oMath xmlns:m="http://schemas.openxmlformats.org/officeDocument/2006/math">
                    <m:nary>
                      <m:naryPr>
                        <m:chr m:val="∑"/>
                        <m:grow m:val="on"/>
                        <m:limLoc m:val="undOvr"/>
                        <m:ctrlPr>
                          <a:rPr lang="en-US" altLang="zh-CN" sz="2000" i="1" dirty="0" smtClean="0">
                            <a:latin typeface="Cambria Math" panose="02040503050406030204" pitchFamily="18" charset="0"/>
                          </a:rPr>
                        </m:ctrlPr>
                      </m:naryPr>
                      <m:sub>
                        <m:r>
                          <a:rPr lang="en-US" altLang="zh-CN" sz="2000" i="1" dirty="0" smtClean="0">
                            <a:latin typeface="Cambria Math" panose="02040503050406030204" pitchFamily="18" charset="0"/>
                          </a:rPr>
                          <m:t>𝑖</m:t>
                        </m:r>
                        <m:r>
                          <a:rPr lang="en-US" altLang="zh-CN" sz="2000" i="0" dirty="0" smtClean="0">
                            <a:latin typeface="Cambria Math" panose="02040503050406030204" pitchFamily="18" charset="0"/>
                          </a:rPr>
                          <m:t>=</m:t>
                        </m:r>
                        <m:r>
                          <a:rPr lang="en-US" altLang="zh-CN" sz="2000" i="0" dirty="0" smtClean="0">
                            <a:latin typeface="Cambria Math" panose="02040503050406030204" pitchFamily="18" charset="0"/>
                          </a:rPr>
                          <m:t>1</m:t>
                        </m:r>
                      </m:sub>
                      <m:sup>
                        <m:r>
                          <a:rPr lang="en-US" altLang="zh-CN" sz="2000" i="1" dirty="0" smtClean="0">
                            <a:latin typeface="Cambria Math" panose="02040503050406030204" pitchFamily="18" charset="0"/>
                          </a:rPr>
                          <m:t>𝑘</m:t>
                        </m:r>
                      </m:sup>
                      <m:e>
                        <m:sSup>
                          <m:sSupPr>
                            <m:ctrlPr>
                              <a:rPr lang="en-US" altLang="zh-CN" sz="2000" i="1" dirty="0" smtClean="0">
                                <a:latin typeface="Cambria Math" panose="02040503050406030204" pitchFamily="18" charset="0"/>
                              </a:rPr>
                            </m:ctrlPr>
                          </m:sSupPr>
                          <m:e>
                            <m:r>
                              <a:rPr lang="en-US" altLang="zh-CN" sz="2000" b="0" i="1" dirty="0" smtClean="0">
                                <a:latin typeface="Cambria Math" panose="02040503050406030204" pitchFamily="18" charset="0"/>
                              </a:rPr>
                              <m:t>2</m:t>
                            </m:r>
                          </m:e>
                          <m:sup>
                            <m:r>
                              <m:rPr>
                                <m:sty m:val="p"/>
                              </m:rPr>
                              <a:rPr lang="en-US" altLang="zh-CN" sz="2000" i="1" dirty="0">
                                <a:latin typeface="Cambria Math" panose="02040503050406030204" pitchFamily="18" charset="0"/>
                              </a:rPr>
                              <m:t>i</m:t>
                            </m:r>
                            <m:r>
                              <a:rPr lang="en-US" altLang="zh-CN" sz="2000" b="0" i="1" dirty="0" smtClean="0">
                                <a:latin typeface="Cambria Math" panose="02040503050406030204" pitchFamily="18" charset="0"/>
                              </a:rPr>
                              <m:t>−</m:t>
                            </m:r>
                            <m:r>
                              <a:rPr lang="en-US" altLang="zh-CN" sz="2000" i="1" dirty="0">
                                <a:latin typeface="Cambria Math" panose="02040503050406030204" pitchFamily="18" charset="0"/>
                              </a:rPr>
                              <m:t>1</m:t>
                            </m:r>
                          </m:sup>
                        </m:sSup>
                      </m:e>
                    </m:nary>
                  </m:oMath>
                </a14:m>
                <a:r>
                  <a:rPr lang="en-US" altLang="zh-CN" sz="2000" dirty="0">
                    <a:latin typeface="微软雅黑" panose="020B0503020204020204" pitchFamily="34" charset="-122"/>
                    <a:ea typeface="微软雅黑" panose="020B0503020204020204" pitchFamily="34" charset="-122"/>
                  </a:rPr>
                  <a:t>=2</a:t>
                </a:r>
                <a:r>
                  <a:rPr lang="en-US" altLang="zh-CN" sz="2000" baseline="30000" dirty="0">
                    <a:latin typeface="微软雅黑" panose="020B0503020204020204" pitchFamily="34" charset="-122"/>
                    <a:ea typeface="微软雅黑" panose="020B0503020204020204" pitchFamily="34" charset="-122"/>
                  </a:rPr>
                  <a:t>k</a:t>
                </a:r>
                <a:r>
                  <a:rPr lang="en-US" altLang="zh-CN" sz="2000" dirty="0">
                    <a:latin typeface="微软雅黑" panose="020B0503020204020204" pitchFamily="34" charset="-122"/>
                    <a:ea typeface="微软雅黑" panose="020B0503020204020204" pitchFamily="34" charset="-122"/>
                  </a:rPr>
                  <a:t>-1</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故此结论成立。</a:t>
                </a:r>
                <a:endParaRPr lang="en-US" altLang="zh-CN" sz="2000" dirty="0">
                  <a:latin typeface="微软雅黑" panose="020B0503020204020204" pitchFamily="34" charset="-122"/>
                  <a:ea typeface="微软雅黑" panose="020B0503020204020204" pitchFamily="34" charset="-122"/>
                </a:endParaRPr>
              </a:p>
            </p:txBody>
          </p:sp>
        </mc:Choice>
        <mc:Fallback>
          <p:sp>
            <p:nvSpPr>
              <p:cNvPr id="9" name="文本框 1"/>
              <p:cNvSpPr txBox="1">
                <a:spLocks noRot="1" noChangeAspect="1" noMove="1" noResize="1" noEditPoints="1" noAdjustHandles="1" noChangeArrowheads="1" noChangeShapeType="1" noTextEdit="1"/>
              </p:cNvSpPr>
              <p:nvPr/>
            </p:nvSpPr>
            <p:spPr bwMode="auto">
              <a:xfrm>
                <a:off x="1994376" y="1803676"/>
                <a:ext cx="6699458" cy="3061800"/>
              </a:xfrm>
              <a:prstGeom prst="rect">
                <a:avLst/>
              </a:prstGeom>
              <a:blipFill rotWithShape="1">
                <a:blip r:embed="rId2"/>
                <a:stretch>
                  <a:fillRect l="-7" t="-1440" r="1" b="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
        <p:nvSpPr>
          <p:cNvPr id="77828" name="文本框 16"/>
          <p:cNvSpPr txBox="1">
            <a:spLocks noChangeArrowheads="1"/>
          </p:cNvSpPr>
          <p:nvPr/>
        </p:nvSpPr>
        <p:spPr bwMode="auto">
          <a:xfrm>
            <a:off x="1127125" y="150813"/>
            <a:ext cx="637381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6.2.2 </a:t>
            </a:r>
            <a:r>
              <a:rPr lang="zh-CN" altLang="en-US" sz="3200" dirty="0">
                <a:solidFill>
                  <a:schemeClr val="bg1"/>
                </a:solidFill>
              </a:rPr>
              <a:t>二叉树性质</a:t>
            </a:r>
            <a:endParaRPr lang="zh-CN" altLang="en-US" sz="3200" dirty="0">
              <a:solidFill>
                <a:schemeClr val="bg1"/>
              </a:solidFill>
            </a:endParaRPr>
          </a:p>
          <a:p>
            <a:endParaRPr lang="zh-CN" altLang="en-US" sz="32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1B130DD-CC1B-40AE-987C-D28F25B9504B}" type="slidenum">
              <a:rPr lang="zh-CN" altLang="en-US">
                <a:latin typeface="Calibri" panose="020F0502020204030204" pitchFamily="34" charset="0"/>
              </a:rPr>
            </a:fld>
            <a:endParaRPr lang="zh-CN" altLang="en-US">
              <a:latin typeface="Calibri" panose="020F0502020204030204" pitchFamily="34" charset="0"/>
            </a:endParaRPr>
          </a:p>
        </p:txBody>
      </p:sp>
      <p:sp>
        <p:nvSpPr>
          <p:cNvPr id="34" name="矩形 33"/>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77827" name="图片 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7828" name="文本框 16"/>
          <p:cNvSpPr txBox="1">
            <a:spLocks noChangeArrowheads="1"/>
          </p:cNvSpPr>
          <p:nvPr/>
        </p:nvSpPr>
        <p:spPr bwMode="auto">
          <a:xfrm>
            <a:off x="1127125" y="150813"/>
            <a:ext cx="637381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6.2.2 </a:t>
            </a:r>
            <a:r>
              <a:rPr lang="zh-CN" altLang="en-US" sz="3200" dirty="0">
                <a:solidFill>
                  <a:schemeClr val="bg1"/>
                </a:solidFill>
              </a:rPr>
              <a:t>二叉树性质</a:t>
            </a:r>
            <a:endParaRPr lang="zh-CN" altLang="en-US" sz="3200" dirty="0">
              <a:solidFill>
                <a:schemeClr val="bg1"/>
              </a:solidFill>
            </a:endParaRPr>
          </a:p>
          <a:p>
            <a:endParaRPr lang="zh-CN" altLang="en-US" sz="3200" dirty="0">
              <a:solidFill>
                <a:schemeClr val="bg1"/>
              </a:solidFill>
            </a:endParaRPr>
          </a:p>
        </p:txBody>
      </p:sp>
      <p:sp>
        <p:nvSpPr>
          <p:cNvPr id="77829" name="文本框 1"/>
          <p:cNvSpPr txBox="1">
            <a:spLocks noChangeArrowheads="1"/>
          </p:cNvSpPr>
          <p:nvPr/>
        </p:nvSpPr>
        <p:spPr bwMode="auto">
          <a:xfrm>
            <a:off x="40481" y="975385"/>
            <a:ext cx="42735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800" b="1" dirty="0">
                <a:latin typeface="微软雅黑" panose="020B0503020204020204" pitchFamily="34" charset="-122"/>
                <a:ea typeface="微软雅黑" panose="020B0503020204020204" pitchFamily="34" charset="-122"/>
              </a:rPr>
              <a:t>二叉树的性质</a:t>
            </a:r>
            <a:endParaRPr lang="zh-CN" altLang="en-US" sz="2800" b="1" dirty="0">
              <a:latin typeface="微软雅黑" panose="020B0503020204020204" pitchFamily="34" charset="-122"/>
              <a:ea typeface="微软雅黑" panose="020B0503020204020204" pitchFamily="34" charset="-122"/>
            </a:endParaRPr>
          </a:p>
        </p:txBody>
      </p:sp>
      <p:sp>
        <p:nvSpPr>
          <p:cNvPr id="8" name="文本框 1"/>
          <p:cNvSpPr txBox="1">
            <a:spLocks noChangeArrowheads="1"/>
          </p:cNvSpPr>
          <p:nvPr/>
        </p:nvSpPr>
        <p:spPr bwMode="auto">
          <a:xfrm>
            <a:off x="112713" y="1257373"/>
            <a:ext cx="1572711" cy="5347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1</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2</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solidFill>
                  <a:srgbClr val="FF0000"/>
                </a:solidFill>
                <a:latin typeface="微软雅黑" panose="020B0503020204020204" pitchFamily="34" charset="-122"/>
                <a:ea typeface="微软雅黑" panose="020B0503020204020204" pitchFamily="34" charset="-122"/>
              </a:rPr>
              <a:t>性质</a:t>
            </a:r>
            <a:r>
              <a:rPr lang="en-US" altLang="zh-CN" sz="2000" dirty="0">
                <a:solidFill>
                  <a:srgbClr val="FF0000"/>
                </a:solidFill>
                <a:latin typeface="微软雅黑" panose="020B0503020204020204" pitchFamily="34" charset="-122"/>
                <a:ea typeface="微软雅黑" panose="020B0503020204020204" pitchFamily="34" charset="-122"/>
              </a:rPr>
              <a:t>3</a:t>
            </a:r>
            <a:endParaRPr lang="en-US" altLang="zh-CN" sz="2000" dirty="0">
              <a:solidFill>
                <a:srgbClr val="FF0000"/>
              </a:solidFill>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满二叉树</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完全二叉树</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4</a:t>
            </a:r>
            <a:endParaRPr lang="en-US" altLang="zh-CN" sz="2000" dirty="0">
              <a:latin typeface="微软雅黑" panose="020B0503020204020204" pitchFamily="34" charset="-122"/>
              <a:ea typeface="微软雅黑" panose="020B0503020204020204" pitchFamily="34" charset="-122"/>
            </a:endParaRPr>
          </a:p>
          <a:p>
            <a:pPr>
              <a:lnSpc>
                <a:spcPct val="250000"/>
              </a:lnSpc>
            </a:pPr>
            <a:r>
              <a:rPr lang="zh-CN" altLang="en-US" sz="2000" dirty="0">
                <a:latin typeface="微软雅黑" panose="020B0503020204020204" pitchFamily="34" charset="-122"/>
                <a:ea typeface="微软雅黑" panose="020B0503020204020204" pitchFamily="34" charset="-122"/>
              </a:rPr>
              <a:t>性质</a:t>
            </a:r>
            <a:r>
              <a:rPr lang="en-US" altLang="zh-CN" sz="2000" dirty="0">
                <a:latin typeface="微软雅黑" panose="020B0503020204020204" pitchFamily="34" charset="-122"/>
                <a:ea typeface="微软雅黑" panose="020B0503020204020204" pitchFamily="34" charset="-122"/>
              </a:rPr>
              <a:t>5</a:t>
            </a:r>
            <a:endParaRPr lang="en-US" altLang="zh-CN" sz="2000" dirty="0">
              <a:latin typeface="微软雅黑" panose="020B0503020204020204" pitchFamily="34" charset="-122"/>
              <a:ea typeface="微软雅黑" panose="020B0503020204020204" pitchFamily="34" charset="-122"/>
            </a:endParaRPr>
          </a:p>
        </p:txBody>
      </p:sp>
      <p:sp>
        <p:nvSpPr>
          <p:cNvPr id="9" name="文本框 1"/>
          <p:cNvSpPr txBox="1">
            <a:spLocks noChangeArrowheads="1"/>
          </p:cNvSpPr>
          <p:nvPr/>
        </p:nvSpPr>
        <p:spPr bwMode="auto">
          <a:xfrm>
            <a:off x="1994376" y="1803676"/>
            <a:ext cx="6699458" cy="4462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2400" b="1" dirty="0">
                <a:latin typeface="微软雅黑" panose="020B0503020204020204" pitchFamily="34" charset="-122"/>
                <a:ea typeface="微软雅黑" panose="020B0503020204020204" pitchFamily="34" charset="-122"/>
              </a:rPr>
              <a:t>性质</a:t>
            </a:r>
            <a:r>
              <a:rPr lang="en-US" altLang="zh-CN" sz="2400" b="1" dirty="0">
                <a:latin typeface="微软雅黑" panose="020B0503020204020204" pitchFamily="34" charset="-122"/>
                <a:ea typeface="微软雅黑" panose="020B0503020204020204" pitchFamily="34" charset="-122"/>
              </a:rPr>
              <a:t>3</a:t>
            </a:r>
            <a:r>
              <a:rPr lang="zh-CN" altLang="en-US" sz="2000" dirty="0">
                <a:latin typeface="微软雅黑" panose="020B0503020204020204" pitchFamily="34" charset="-122"/>
                <a:ea typeface="微软雅黑" panose="020B0503020204020204" pitchFamily="34" charset="-122"/>
              </a:rPr>
              <a:t>：对任意一棵二叉树</a:t>
            </a:r>
            <a:r>
              <a:rPr lang="en-US" altLang="zh-CN" sz="2000" dirty="0">
                <a:latin typeface="微软雅黑" panose="020B0503020204020204" pitchFamily="34" charset="-122"/>
                <a:ea typeface="微软雅黑" panose="020B0503020204020204" pitchFamily="34" charset="-122"/>
              </a:rPr>
              <a:t>T</a:t>
            </a:r>
            <a:r>
              <a:rPr lang="zh-CN" altLang="en-US" sz="2000" dirty="0">
                <a:latin typeface="微软雅黑" panose="020B0503020204020204" pitchFamily="34" charset="-122"/>
                <a:ea typeface="微软雅黑" panose="020B0503020204020204" pitchFamily="34" charset="-122"/>
              </a:rPr>
              <a:t>，若终端结点数为</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0</a:t>
            </a:r>
            <a:r>
              <a:rPr lang="zh-CN" altLang="en-US" sz="2000" dirty="0">
                <a:latin typeface="微软雅黑" panose="020B0503020204020204" pitchFamily="34" charset="-122"/>
                <a:ea typeface="微软雅黑" panose="020B0503020204020204" pitchFamily="34" charset="-122"/>
              </a:rPr>
              <a:t>，而其度数为</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的结点数为</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，则</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0</a:t>
            </a:r>
            <a:r>
              <a:rPr lang="en-US" altLang="zh-CN" sz="2000" dirty="0">
                <a:latin typeface="微软雅黑" panose="020B0503020204020204" pitchFamily="34" charset="-122"/>
                <a:ea typeface="微软雅黑" panose="020B0503020204020204" pitchFamily="34" charset="-122"/>
              </a:rPr>
              <a:t>= n</a:t>
            </a:r>
            <a:r>
              <a:rPr lang="en-US" altLang="zh-CN" sz="2000" baseline="-25000" dirty="0">
                <a:latin typeface="微软雅黑" panose="020B0503020204020204" pitchFamily="34" charset="-122"/>
                <a:ea typeface="微软雅黑" panose="020B0503020204020204" pitchFamily="34" charset="-122"/>
              </a:rPr>
              <a:t>2</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证明：</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设二叉树中结点总数为</a:t>
            </a:r>
            <a:r>
              <a:rPr lang="en-US" altLang="zh-CN" sz="2000" dirty="0">
                <a:latin typeface="微软雅黑" panose="020B0503020204020204" pitchFamily="34" charset="-122"/>
                <a:ea typeface="微软雅黑" panose="020B0503020204020204" pitchFamily="34" charset="-122"/>
              </a:rPr>
              <a:t>n, n</a:t>
            </a:r>
            <a:r>
              <a:rPr lang="en-US" altLang="zh-CN" sz="2000" baseline="-25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为二叉树中度为</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的结点总数。因为二叉树中所有结点的度小于等于</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，所以有</a:t>
            </a:r>
            <a:r>
              <a:rPr lang="en-US" altLang="zh-CN" sz="2000" dirty="0">
                <a:latin typeface="微软雅黑" panose="020B0503020204020204" pitchFamily="34" charset="-122"/>
                <a:ea typeface="微软雅黑" panose="020B0503020204020204" pitchFamily="34" charset="-122"/>
              </a:rPr>
              <a:t>n= n</a:t>
            </a:r>
            <a:r>
              <a:rPr lang="en-US" altLang="zh-CN" sz="2000" baseline="-25000" dirty="0">
                <a:latin typeface="微软雅黑" panose="020B0503020204020204" pitchFamily="34" charset="-122"/>
                <a:ea typeface="微软雅黑" panose="020B0503020204020204" pitchFamily="34" charset="-122"/>
              </a:rPr>
              <a:t>0</a:t>
            </a:r>
            <a:r>
              <a:rPr lang="en-US" altLang="zh-CN" sz="2000" dirty="0">
                <a:latin typeface="微软雅黑" panose="020B0503020204020204" pitchFamily="34" charset="-122"/>
                <a:ea typeface="微软雅黑" panose="020B0503020204020204" pitchFamily="34" charset="-122"/>
              </a:rPr>
              <a:t>+ n</a:t>
            </a:r>
            <a:r>
              <a:rPr lang="en-US" altLang="zh-CN" sz="2000" baseline="-25000" dirty="0">
                <a:latin typeface="微软雅黑" panose="020B0503020204020204" pitchFamily="34" charset="-122"/>
                <a:ea typeface="微软雅黑" panose="020B0503020204020204" pitchFamily="34" charset="-122"/>
              </a:rPr>
              <a:t>1</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设二叉树中分支数目为</a:t>
            </a:r>
            <a:r>
              <a:rPr lang="en-US" altLang="zh-CN" sz="2000" dirty="0">
                <a:latin typeface="微软雅黑" panose="020B0503020204020204" pitchFamily="34" charset="-122"/>
                <a:ea typeface="微软雅黑" panose="020B0503020204020204" pitchFamily="34" charset="-122"/>
              </a:rPr>
              <a:t>B</a:t>
            </a:r>
            <a:r>
              <a:rPr lang="zh-CN" altLang="en-US" sz="2000" dirty="0">
                <a:latin typeface="微软雅黑" panose="020B0503020204020204" pitchFamily="34" charset="-122"/>
                <a:ea typeface="微软雅黑" panose="020B0503020204020204" pitchFamily="34" charset="-122"/>
              </a:rPr>
              <a:t>，因为除根结点外，每个结点均对应一个进入它的分支，所以有</a:t>
            </a:r>
            <a:r>
              <a:rPr lang="en-US" altLang="zh-CN" sz="2000" dirty="0">
                <a:latin typeface="微软雅黑" panose="020B0503020204020204" pitchFamily="34" charset="-122"/>
                <a:ea typeface="微软雅黑" panose="020B0503020204020204" pitchFamily="34" charset="-122"/>
              </a:rPr>
              <a:t>: n=B+1</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又因为二叉树中的分支都是由度为</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和度为</a:t>
            </a:r>
            <a:r>
              <a:rPr lang="en-US" altLang="zh-CN" sz="2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的结点发出，所以分支数目为</a:t>
            </a:r>
            <a:r>
              <a:rPr lang="en-US" altLang="zh-CN" sz="2000" dirty="0">
                <a:latin typeface="微软雅黑" panose="020B0503020204020204" pitchFamily="34" charset="-122"/>
                <a:ea typeface="微软雅黑" panose="020B0503020204020204" pitchFamily="34" charset="-122"/>
              </a:rPr>
              <a:t>: B=n</a:t>
            </a:r>
            <a:r>
              <a:rPr lang="en-US" altLang="zh-CN" sz="2000" baseline="-25000" dirty="0">
                <a:latin typeface="微软雅黑" panose="020B0503020204020204" pitchFamily="34" charset="-122"/>
                <a:ea typeface="微软雅黑" panose="020B0503020204020204" pitchFamily="34" charset="-122"/>
              </a:rPr>
              <a:t>1</a:t>
            </a:r>
            <a:r>
              <a:rPr lang="en-US" altLang="zh-CN" sz="2000" dirty="0">
                <a:latin typeface="微软雅黑" panose="020B0503020204020204" pitchFamily="34" charset="-122"/>
                <a:ea typeface="微软雅黑" panose="020B0503020204020204" pitchFamily="34" charset="-122"/>
              </a:rPr>
              <a:t>+2n</a:t>
            </a:r>
            <a:r>
              <a:rPr lang="en-US" altLang="zh-CN" sz="2000" baseline="-25000" dirty="0">
                <a:latin typeface="微软雅黑" panose="020B0503020204020204" pitchFamily="34" charset="-122"/>
                <a:ea typeface="微软雅黑" panose="020B0503020204020204" pitchFamily="34" charset="-122"/>
              </a:rPr>
              <a:t>2</a:t>
            </a:r>
            <a:endParaRPr lang="en-US" altLang="zh-CN" sz="2000" baseline="-25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整理上述两式可得到</a:t>
            </a:r>
            <a:r>
              <a:rPr lang="en-US" altLang="zh-CN" sz="2000" dirty="0">
                <a:latin typeface="微软雅黑" panose="020B0503020204020204" pitchFamily="34" charset="-122"/>
                <a:ea typeface="微软雅黑" panose="020B0503020204020204" pitchFamily="34" charset="-122"/>
              </a:rPr>
              <a:t>: n=B+1= n</a:t>
            </a:r>
            <a:r>
              <a:rPr lang="en-US" altLang="zh-CN" sz="2000" baseline="-25000" dirty="0">
                <a:latin typeface="微软雅黑" panose="020B0503020204020204" pitchFamily="34" charset="-122"/>
                <a:ea typeface="微软雅黑" panose="020B0503020204020204" pitchFamily="34" charset="-122"/>
              </a:rPr>
              <a:t>1 </a:t>
            </a:r>
            <a:r>
              <a:rPr lang="en-US" altLang="zh-CN" sz="2000" dirty="0">
                <a:latin typeface="微软雅黑" panose="020B0503020204020204" pitchFamily="34" charset="-122"/>
                <a:ea typeface="微软雅黑" panose="020B0503020204020204" pitchFamily="34" charset="-122"/>
              </a:rPr>
              <a:t>+2n</a:t>
            </a:r>
            <a:r>
              <a:rPr lang="en-US" altLang="zh-CN" sz="2000" baseline="-25000" dirty="0">
                <a:latin typeface="微软雅黑" panose="020B0503020204020204" pitchFamily="34" charset="-122"/>
                <a:ea typeface="微软雅黑" panose="020B0503020204020204" pitchFamily="34" charset="-122"/>
              </a:rPr>
              <a:t>2</a:t>
            </a:r>
            <a:r>
              <a:rPr lang="en-US" altLang="zh-CN" sz="2000" dirty="0">
                <a:latin typeface="微软雅黑" panose="020B0503020204020204" pitchFamily="34" charset="-122"/>
                <a:ea typeface="微软雅黑" panose="020B0503020204020204" pitchFamily="34" charset="-122"/>
              </a:rPr>
              <a:t>+1</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将</a:t>
            </a:r>
            <a:r>
              <a:rPr lang="en-US" altLang="zh-CN" sz="2000" dirty="0">
                <a:latin typeface="微软雅黑" panose="020B0503020204020204" pitchFamily="34" charset="-122"/>
                <a:ea typeface="微软雅黑" panose="020B0503020204020204" pitchFamily="34" charset="-122"/>
              </a:rPr>
              <a:t>n=n</a:t>
            </a:r>
            <a:r>
              <a:rPr lang="en-US" altLang="zh-CN" sz="2000" baseline="-25000" dirty="0">
                <a:latin typeface="微软雅黑" panose="020B0503020204020204" pitchFamily="34" charset="-122"/>
                <a:ea typeface="微软雅黑" panose="020B0503020204020204" pitchFamily="34" charset="-122"/>
              </a:rPr>
              <a:t>0</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1</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2</a:t>
            </a:r>
            <a:r>
              <a:rPr lang="zh-CN" altLang="en-US" sz="2000" dirty="0">
                <a:latin typeface="微软雅黑" panose="020B0503020204020204" pitchFamily="34" charset="-122"/>
                <a:ea typeface="微软雅黑" panose="020B0503020204020204" pitchFamily="34" charset="-122"/>
              </a:rPr>
              <a:t>带入上式得出</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0</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1</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2</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1</a:t>
            </a:r>
            <a:r>
              <a:rPr lang="en-US" altLang="zh-CN" sz="2000" dirty="0">
                <a:latin typeface="微软雅黑" panose="020B0503020204020204" pitchFamily="34" charset="-122"/>
                <a:ea typeface="微软雅黑" panose="020B0503020204020204" pitchFamily="34" charset="-122"/>
              </a:rPr>
              <a:t>+2n</a:t>
            </a:r>
            <a:r>
              <a:rPr lang="en-US" altLang="zh-CN" sz="2000" baseline="-25000" dirty="0">
                <a:latin typeface="微软雅黑" panose="020B0503020204020204" pitchFamily="34" charset="-122"/>
                <a:ea typeface="微软雅黑" panose="020B0503020204020204" pitchFamily="34" charset="-122"/>
              </a:rPr>
              <a:t>2</a:t>
            </a: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整理后得</a:t>
            </a:r>
            <a:r>
              <a:rPr lang="en-US" altLang="zh-CN" sz="2000" dirty="0">
                <a:latin typeface="微软雅黑" panose="020B0503020204020204" pitchFamily="34" charset="-122"/>
                <a:ea typeface="微软雅黑" panose="020B0503020204020204" pitchFamily="34" charset="-122"/>
              </a:rPr>
              <a:t>n</a:t>
            </a:r>
            <a:r>
              <a:rPr lang="en-US" altLang="zh-CN" sz="2000" baseline="-25000" dirty="0">
                <a:latin typeface="微软雅黑" panose="020B0503020204020204" pitchFamily="34" charset="-122"/>
                <a:ea typeface="微软雅黑" panose="020B0503020204020204" pitchFamily="34" charset="-122"/>
              </a:rPr>
              <a:t>0</a:t>
            </a:r>
            <a:r>
              <a:rPr lang="en-US" altLang="zh-CN" sz="2000" dirty="0">
                <a:latin typeface="微软雅黑" panose="020B0503020204020204" pitchFamily="34" charset="-122"/>
                <a:ea typeface="微软雅黑" panose="020B0503020204020204" pitchFamily="34" charset="-122"/>
              </a:rPr>
              <a:t>= n</a:t>
            </a:r>
            <a:r>
              <a:rPr lang="en-US" altLang="zh-CN" sz="2000" baseline="-25000" dirty="0">
                <a:latin typeface="微软雅黑" panose="020B0503020204020204" pitchFamily="34" charset="-122"/>
                <a:ea typeface="微软雅黑" panose="020B0503020204020204" pitchFamily="34" charset="-122"/>
              </a:rPr>
              <a:t>2</a:t>
            </a:r>
            <a:r>
              <a:rPr lang="en-US" altLang="zh-CN" sz="2000" dirty="0">
                <a:latin typeface="微软雅黑" panose="020B0503020204020204" pitchFamily="34" charset="-122"/>
                <a:ea typeface="微软雅黑" panose="020B0503020204020204" pitchFamily="34" charset="-122"/>
              </a:rPr>
              <a:t>+1 </a:t>
            </a:r>
            <a:r>
              <a:rPr lang="zh-CN" altLang="en-US" sz="2000" dirty="0">
                <a:latin typeface="微软雅黑" panose="020B0503020204020204" pitchFamily="34" charset="-122"/>
                <a:ea typeface="微软雅黑" panose="020B0503020204020204" pitchFamily="34" charset="-122"/>
              </a:rPr>
              <a:t>，故结论成立。</a:t>
            </a:r>
            <a:endParaRPr lang="en-US" altLang="zh-CN" sz="2000" baseline="-250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p:nvPr/>
        </p:nvSpPr>
        <p:spPr>
          <a:xfrm>
            <a:off x="690563" y="3622675"/>
            <a:ext cx="8178800" cy="836613"/>
          </a:xfrm>
          <a:prstGeom prst="rect">
            <a:avLst/>
          </a:prstGeom>
        </p:spPr>
        <p:txBody>
          <a:bodyPr lIns="68580" tIns="34290" rIns="68580" bIns="34290" anchor="b">
            <a:normAutofit/>
          </a:bodyPr>
          <a:lstStyle/>
          <a:p>
            <a:pPr algn="ctr" fontAlgn="auto">
              <a:lnSpc>
                <a:spcPct val="90000"/>
              </a:lnSpc>
              <a:spcAft>
                <a:spcPts val="450"/>
              </a:spcAft>
            </a:pPr>
            <a:r>
              <a:rPr lang="zh-CN" altLang="en-US" sz="3600" b="1" noProof="1">
                <a:effectLst>
                  <a:outerShdw blurRad="38100" dist="19050" dir="2700000" algn="tl" rotWithShape="0">
                    <a:schemeClr val="dk1">
                      <a:alpha val="40000"/>
                    </a:schemeClr>
                  </a:outerShdw>
                </a:effectLst>
                <a:latin typeface="+mj-lt"/>
                <a:ea typeface="+mj-ea"/>
                <a:cs typeface="+mj-cs"/>
              </a:rPr>
              <a:t>谢谢大家！</a:t>
            </a:r>
            <a:endParaRPr lang="en-US" altLang="zh-CN" sz="3600" b="1" noProof="1">
              <a:effectLst>
                <a:outerShdw blurRad="38100" dist="19050" dir="2700000" algn="tl" rotWithShape="0">
                  <a:schemeClr val="dk1">
                    <a:alpha val="40000"/>
                  </a:schemeClr>
                </a:outerShdw>
              </a:effectLst>
              <a:latin typeface="+mj-lt"/>
              <a:ea typeface="+mj-ea"/>
              <a:cs typeface="+mj-cs"/>
            </a:endParaRPr>
          </a:p>
        </p:txBody>
      </p:sp>
      <p:sp>
        <p:nvSpPr>
          <p:cNvPr id="10" name="矩形: 圆角 9"/>
          <p:cNvSpPr/>
          <p:nvPr/>
        </p:nvSpPr>
        <p:spPr>
          <a:xfrm>
            <a:off x="0" y="1357313"/>
            <a:ext cx="9144000" cy="69850"/>
          </a:xfrm>
          <a:prstGeom prst="roundRect">
            <a:avLst/>
          </a:prstGeom>
          <a:solidFill>
            <a:srgbClr val="4F54B9"/>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sp>
        <p:nvSpPr>
          <p:cNvPr id="11" name="减号 10"/>
          <p:cNvSpPr/>
          <p:nvPr/>
        </p:nvSpPr>
        <p:spPr>
          <a:xfrm rot="5400000">
            <a:off x="1849438" y="1338263"/>
            <a:ext cx="341312" cy="449262"/>
          </a:xfrm>
          <a:prstGeom prst="mathMinus">
            <a:avLst/>
          </a:prstGeom>
          <a:solidFill>
            <a:srgbClr val="4F54B9"/>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sp>
        <p:nvSpPr>
          <p:cNvPr id="12" name="减号 11"/>
          <p:cNvSpPr/>
          <p:nvPr/>
        </p:nvSpPr>
        <p:spPr>
          <a:xfrm rot="5400000">
            <a:off x="7387431" y="1332707"/>
            <a:ext cx="352425" cy="449262"/>
          </a:xfrm>
          <a:prstGeom prst="mathMinus">
            <a:avLst/>
          </a:prstGeom>
          <a:solidFill>
            <a:srgbClr val="4F54B9"/>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208901" name="图片 15"/>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1125" y="1638300"/>
            <a:ext cx="3568700" cy="2068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902" name="图片 19"/>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64163" y="1674813"/>
            <a:ext cx="3621087" cy="2068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903" name="图片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4725" y="55563"/>
            <a:ext cx="4741863" cy="1223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8904" name="灯片编号占位符 4"/>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8FE6614-9872-477D-A0CD-06DEF0F9A1D6}" type="slidenum">
              <a:rPr lang="zh-CN" altLang="en-US"/>
            </a:fld>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文本框 2"/>
          <p:cNvSpPr txBox="1">
            <a:spLocks noChangeArrowheads="1"/>
          </p:cNvSpPr>
          <p:nvPr/>
        </p:nvSpPr>
        <p:spPr bwMode="auto">
          <a:xfrm>
            <a:off x="188913" y="187325"/>
            <a:ext cx="8955087" cy="540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2200" dirty="0">
                <a:solidFill>
                  <a:srgbClr val="FF0000"/>
                </a:solidFill>
                <a:latin typeface="微软雅黑" panose="020B0503020204020204" pitchFamily="34" charset="-122"/>
                <a:ea typeface="微软雅黑" panose="020B0503020204020204" pitchFamily="34" charset="-122"/>
              </a:rPr>
              <a:t>你知道中国第一高树有多高吗？</a:t>
            </a:r>
            <a:endParaRPr lang="zh-CN" altLang="en-US" sz="2200" dirty="0">
              <a:solidFill>
                <a:srgbClr val="FF0000"/>
              </a:solidFill>
              <a:latin typeface="微软雅黑" panose="020B0503020204020204" pitchFamily="34" charset="-122"/>
              <a:ea typeface="微软雅黑" panose="020B0503020204020204" pitchFamily="34" charset="-122"/>
            </a:endParaRPr>
          </a:p>
        </p:txBody>
      </p:sp>
      <p:sp>
        <p:nvSpPr>
          <p:cNvPr id="10242"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69F8A9C-9800-4125-A471-4FB635D00768}" type="slidenum">
              <a:rPr lang="zh-CN" altLang="en-US">
                <a:latin typeface="Calibri" panose="020F0502020204030204" pitchFamily="34" charset="0"/>
              </a:rPr>
            </a:fld>
            <a:endParaRPr lang="zh-CN" altLang="en-US">
              <a:latin typeface="Calibri" panose="020F0502020204030204" pitchFamily="34" charset="0"/>
            </a:endParaRPr>
          </a:p>
        </p:txBody>
      </p:sp>
      <p:sp>
        <p:nvSpPr>
          <p:cNvPr id="5" name="文本框 4"/>
          <p:cNvSpPr txBox="1"/>
          <p:nvPr/>
        </p:nvSpPr>
        <p:spPr>
          <a:xfrm>
            <a:off x="343188" y="907677"/>
            <a:ext cx="5291802" cy="1631216"/>
          </a:xfrm>
          <a:prstGeom prst="rect">
            <a:avLst/>
          </a:prstGeom>
          <a:noFill/>
        </p:spPr>
        <p:txBody>
          <a:bodyPr wrap="square" rtlCol="0">
            <a:spAutoFit/>
          </a:bodyPr>
          <a:lstStyle/>
          <a:p>
            <a:r>
              <a:rPr lang="en-US" altLang="zh-CN" sz="2000" dirty="0"/>
              <a:t>        2022</a:t>
            </a:r>
            <a:r>
              <a:rPr lang="zh-CN" altLang="en-US" sz="2000" dirty="0"/>
              <a:t>年</a:t>
            </a:r>
            <a:r>
              <a:rPr lang="en-US" altLang="zh-CN" sz="2000" dirty="0"/>
              <a:t>5</a:t>
            </a:r>
            <a:r>
              <a:rPr lang="zh-CN" altLang="en-US" sz="2000" dirty="0"/>
              <a:t>月</a:t>
            </a:r>
            <a:r>
              <a:rPr lang="en-US" altLang="zh-CN" sz="2000" dirty="0"/>
              <a:t>8</a:t>
            </a:r>
            <a:r>
              <a:rPr lang="zh-CN" altLang="en-US" sz="2000" dirty="0"/>
              <a:t>日 在西藏墨脱县发现一棵不丹松，郭庆华团队采用三维激光雷达测量后确定该不丹松高度为</a:t>
            </a:r>
            <a:r>
              <a:rPr lang="en-US" altLang="zh-CN" sz="2000" dirty="0"/>
              <a:t>76.8</a:t>
            </a:r>
            <a:r>
              <a:rPr lang="zh-CN" altLang="en-US" sz="2000" dirty="0"/>
              <a:t>米。</a:t>
            </a:r>
            <a:br>
              <a:rPr lang="en-US" altLang="zh-CN" sz="2000" dirty="0"/>
            </a:br>
            <a:r>
              <a:rPr lang="en-US" altLang="zh-CN" sz="2000" dirty="0"/>
              <a:t>        </a:t>
            </a:r>
            <a:r>
              <a:rPr lang="zh-CN" altLang="en-US" sz="2000" dirty="0"/>
              <a:t>激光雷达是“对物理现实世界的数字复制技术”  。</a:t>
            </a:r>
            <a:endParaRPr lang="zh-CN" altLang="en-US" sz="2000" dirty="0"/>
          </a:p>
        </p:txBody>
      </p:sp>
      <p:pic>
        <p:nvPicPr>
          <p:cNvPr id="1032" name="Picture 8"/>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02964" y="2467331"/>
            <a:ext cx="4938072" cy="3703554"/>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2314734" y="6273873"/>
            <a:ext cx="4703444" cy="369332"/>
          </a:xfrm>
          <a:prstGeom prst="rect">
            <a:avLst/>
          </a:prstGeom>
          <a:noFill/>
        </p:spPr>
        <p:txBody>
          <a:bodyPr wrap="square">
            <a:spAutoFit/>
          </a:bodyPr>
          <a:lstStyle/>
          <a:p>
            <a:r>
              <a:rPr lang="en-US" altLang="zh-CN" b="0" i="0" dirty="0">
                <a:solidFill>
                  <a:srgbClr val="333333"/>
                </a:solidFill>
                <a:effectLst/>
                <a:latin typeface="MicrosoftYaHei"/>
              </a:rPr>
              <a:t>1</a:t>
            </a:r>
            <a:r>
              <a:rPr lang="zh-CN" altLang="en-US" b="0" i="0" dirty="0">
                <a:solidFill>
                  <a:srgbClr val="333333"/>
                </a:solidFill>
                <a:effectLst/>
                <a:latin typeface="MicrosoftYaHei"/>
              </a:rPr>
              <a:t>：</a:t>
            </a:r>
            <a:r>
              <a:rPr lang="en-US" altLang="zh-CN" b="0" i="0" dirty="0">
                <a:solidFill>
                  <a:srgbClr val="333333"/>
                </a:solidFill>
                <a:effectLst/>
                <a:latin typeface="MicrosoftYaHei"/>
              </a:rPr>
              <a:t>1000000 </a:t>
            </a:r>
            <a:r>
              <a:rPr lang="zh-CN" altLang="en-US" b="0" i="0" dirty="0">
                <a:solidFill>
                  <a:srgbClr val="333333"/>
                </a:solidFill>
                <a:effectLst/>
                <a:latin typeface="MicrosoftYaHei"/>
              </a:rPr>
              <a:t>新一代中国植被图现实性更新版</a:t>
            </a:r>
            <a:endParaRPr lang="zh-CN" altLang="en-US" dirty="0"/>
          </a:p>
        </p:txBody>
      </p:sp>
      <p:pic>
        <p:nvPicPr>
          <p:cNvPr id="1034" name="Picture 1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92308" y="290924"/>
            <a:ext cx="2497455" cy="166497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文本框 2"/>
          <p:cNvSpPr txBox="1">
            <a:spLocks noChangeArrowheads="1"/>
          </p:cNvSpPr>
          <p:nvPr/>
        </p:nvSpPr>
        <p:spPr bwMode="auto">
          <a:xfrm>
            <a:off x="188913" y="187325"/>
            <a:ext cx="8955087" cy="540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2200" dirty="0">
                <a:solidFill>
                  <a:srgbClr val="FF0000"/>
                </a:solidFill>
                <a:latin typeface="微软雅黑" panose="020B0503020204020204" pitchFamily="34" charset="-122"/>
                <a:ea typeface="微软雅黑" panose="020B0503020204020204" pitchFamily="34" charset="-122"/>
              </a:rPr>
              <a:t>你知道中国第一高树有多高吗？</a:t>
            </a:r>
            <a:endParaRPr lang="zh-CN" altLang="en-US" sz="2200" dirty="0">
              <a:solidFill>
                <a:srgbClr val="FF0000"/>
              </a:solidFill>
              <a:latin typeface="微软雅黑" panose="020B0503020204020204" pitchFamily="34" charset="-122"/>
              <a:ea typeface="微软雅黑" panose="020B0503020204020204" pitchFamily="34" charset="-122"/>
            </a:endParaRPr>
          </a:p>
        </p:txBody>
      </p:sp>
      <p:sp>
        <p:nvSpPr>
          <p:cNvPr id="10242"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69F8A9C-9800-4125-A471-4FB635D00768}" type="slidenum">
              <a:rPr lang="zh-CN" altLang="en-US">
                <a:latin typeface="Calibri" panose="020F0502020204030204" pitchFamily="34" charset="0"/>
              </a:rPr>
            </a:fld>
            <a:endParaRPr lang="zh-CN" altLang="en-US">
              <a:latin typeface="Calibri" panose="020F0502020204030204" pitchFamily="34" charset="0"/>
            </a:endParaRPr>
          </a:p>
        </p:txBody>
      </p:sp>
      <p:sp>
        <p:nvSpPr>
          <p:cNvPr id="4" name="文本框 3"/>
          <p:cNvSpPr txBox="1"/>
          <p:nvPr/>
        </p:nvSpPr>
        <p:spPr>
          <a:xfrm>
            <a:off x="420053" y="5564782"/>
            <a:ext cx="8438197" cy="1015663"/>
          </a:xfrm>
          <a:prstGeom prst="rect">
            <a:avLst/>
          </a:prstGeom>
          <a:noFill/>
        </p:spPr>
        <p:txBody>
          <a:bodyPr wrap="square">
            <a:spAutoFit/>
          </a:bodyPr>
          <a:lstStyle/>
          <a:p>
            <a:r>
              <a:rPr lang="en-US" altLang="zh-CN" sz="2000" b="0" i="0" dirty="0">
                <a:solidFill>
                  <a:srgbClr val="222222"/>
                </a:solidFill>
                <a:effectLst/>
                <a:latin typeface="Arial" panose="020B0604020202020204" pitchFamily="34" charset="0"/>
              </a:rPr>
              <a:t>2022</a:t>
            </a:r>
            <a:r>
              <a:rPr lang="zh-CN" altLang="en-US" sz="2000" b="0" i="0" dirty="0">
                <a:solidFill>
                  <a:srgbClr val="222222"/>
                </a:solidFill>
                <a:effectLst/>
                <a:latin typeface="Arial" panose="020B0604020202020204" pitchFamily="34" charset="0"/>
              </a:rPr>
              <a:t>年</a:t>
            </a:r>
            <a:r>
              <a:rPr lang="en-US" altLang="zh-CN" sz="2000" b="0" i="0" dirty="0">
                <a:solidFill>
                  <a:srgbClr val="222222"/>
                </a:solidFill>
                <a:effectLst/>
                <a:latin typeface="Arial" panose="020B0604020202020204" pitchFamily="34" charset="0"/>
              </a:rPr>
              <a:t>10</a:t>
            </a:r>
            <a:r>
              <a:rPr lang="zh-CN" altLang="en-US" sz="2000" b="0" i="0" dirty="0">
                <a:solidFill>
                  <a:srgbClr val="222222"/>
                </a:solidFill>
                <a:effectLst/>
                <a:latin typeface="Arial" panose="020B0604020202020204" pitchFamily="34" charset="0"/>
              </a:rPr>
              <a:t>月</a:t>
            </a:r>
            <a:r>
              <a:rPr lang="en-US" altLang="zh-CN" sz="2000" b="0" i="0" dirty="0">
                <a:solidFill>
                  <a:srgbClr val="222222"/>
                </a:solidFill>
                <a:effectLst/>
                <a:latin typeface="Arial" panose="020B0604020202020204" pitchFamily="34" charset="0"/>
              </a:rPr>
              <a:t>9</a:t>
            </a:r>
            <a:r>
              <a:rPr lang="zh-CN" altLang="en-US" sz="2000" b="0" i="0" dirty="0">
                <a:solidFill>
                  <a:srgbClr val="222222"/>
                </a:solidFill>
                <a:effectLst/>
                <a:latin typeface="Arial" panose="020B0604020202020204" pitchFamily="34" charset="0"/>
              </a:rPr>
              <a:t>日，据央视报道，中国巨树科考队发布了目前已知中国第一高树云南黄果冷杉的高度，经测定为</a:t>
            </a:r>
            <a:r>
              <a:rPr lang="en-US" altLang="zh-CN" sz="2000" b="0" i="0" dirty="0">
                <a:solidFill>
                  <a:srgbClr val="222222"/>
                </a:solidFill>
                <a:effectLst/>
                <a:latin typeface="Arial" panose="020B0604020202020204" pitchFamily="34" charset="0"/>
              </a:rPr>
              <a:t>83.4</a:t>
            </a:r>
            <a:r>
              <a:rPr lang="zh-CN" altLang="en-US" sz="2000" b="0" i="0" dirty="0">
                <a:solidFill>
                  <a:srgbClr val="222222"/>
                </a:solidFill>
                <a:effectLst/>
                <a:latin typeface="Arial" panose="020B0604020202020204" pitchFamily="34" charset="0"/>
              </a:rPr>
              <a:t>米，相当于</a:t>
            </a:r>
            <a:r>
              <a:rPr lang="en-US" altLang="zh-CN" sz="2000" b="0" i="0" dirty="0">
                <a:solidFill>
                  <a:srgbClr val="222222"/>
                </a:solidFill>
                <a:effectLst/>
                <a:latin typeface="Arial" panose="020B0604020202020204" pitchFamily="34" charset="0"/>
              </a:rPr>
              <a:t>28</a:t>
            </a:r>
            <a:r>
              <a:rPr lang="zh-CN" altLang="en-US" sz="2000" b="0" i="0" dirty="0">
                <a:solidFill>
                  <a:srgbClr val="222222"/>
                </a:solidFill>
                <a:effectLst/>
                <a:latin typeface="Arial" panose="020B0604020202020204" pitchFamily="34" charset="0"/>
              </a:rPr>
              <a:t>层楼高。这棵巨树胸径达</a:t>
            </a:r>
            <a:r>
              <a:rPr lang="en-US" altLang="zh-CN" sz="2000" b="0" i="0" dirty="0">
                <a:solidFill>
                  <a:srgbClr val="222222"/>
                </a:solidFill>
                <a:effectLst/>
                <a:latin typeface="Arial" panose="020B0604020202020204" pitchFamily="34" charset="0"/>
              </a:rPr>
              <a:t>207</a:t>
            </a:r>
            <a:r>
              <a:rPr lang="zh-CN" altLang="en-US" sz="2000" b="0" i="0" dirty="0">
                <a:solidFill>
                  <a:srgbClr val="222222"/>
                </a:solidFill>
                <a:effectLst/>
                <a:latin typeface="Arial" panose="020B0604020202020204" pitchFamily="34" charset="0"/>
              </a:rPr>
              <a:t>厘米，树龄在</a:t>
            </a:r>
            <a:r>
              <a:rPr lang="en-US" altLang="zh-CN" sz="2000" b="0" i="0" dirty="0">
                <a:solidFill>
                  <a:srgbClr val="222222"/>
                </a:solidFill>
                <a:effectLst/>
                <a:latin typeface="Arial" panose="020B0604020202020204" pitchFamily="34" charset="0"/>
              </a:rPr>
              <a:t>380</a:t>
            </a:r>
            <a:r>
              <a:rPr lang="zh-CN" altLang="en-US" sz="2000" b="0" i="0" dirty="0">
                <a:solidFill>
                  <a:srgbClr val="222222"/>
                </a:solidFill>
                <a:effectLst/>
                <a:latin typeface="Arial" panose="020B0604020202020204" pitchFamily="34" charset="0"/>
              </a:rPr>
              <a:t>岁上下，相当于青壮年。</a:t>
            </a:r>
            <a:endParaRPr lang="zh-CN" altLang="en-US" sz="2000" dirty="0"/>
          </a:p>
        </p:txBody>
      </p:sp>
      <p:pic>
        <p:nvPicPr>
          <p:cNvPr id="1026" name="Picture 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585788" y="673387"/>
            <a:ext cx="1922859" cy="48577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60529" y="707032"/>
            <a:ext cx="3414841" cy="4824105"/>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3076540" y="1982097"/>
            <a:ext cx="1922859" cy="2862322"/>
          </a:xfrm>
          <a:prstGeom prst="rect">
            <a:avLst/>
          </a:prstGeom>
          <a:noFill/>
        </p:spPr>
        <p:txBody>
          <a:bodyPr wrap="square" rtlCol="0">
            <a:spAutoFit/>
          </a:bodyPr>
          <a:lstStyle/>
          <a:p>
            <a:r>
              <a:rPr lang="zh-CN" altLang="en-US" sz="2800" dirty="0"/>
              <a:t>参天之树，</a:t>
            </a:r>
            <a:endParaRPr lang="en-US" altLang="zh-CN" sz="2800" dirty="0"/>
          </a:p>
          <a:p>
            <a:r>
              <a:rPr lang="zh-CN" altLang="en-US" sz="2800" dirty="0"/>
              <a:t>必有其根。</a:t>
            </a:r>
            <a:endParaRPr lang="en-US" altLang="zh-CN" sz="2800" dirty="0"/>
          </a:p>
          <a:p>
            <a:r>
              <a:rPr lang="zh-CN" altLang="en-US" sz="2800" dirty="0"/>
              <a:t>怀山之水，</a:t>
            </a:r>
            <a:endParaRPr lang="en-US" altLang="zh-CN" sz="2800" dirty="0"/>
          </a:p>
          <a:p>
            <a:r>
              <a:rPr lang="zh-CN" altLang="en-US" sz="2800" dirty="0"/>
              <a:t>必有其源。</a:t>
            </a:r>
            <a:endParaRPr lang="en-US" altLang="zh-CN" sz="2800" dirty="0"/>
          </a:p>
          <a:p>
            <a:endParaRPr lang="en-US" altLang="zh-CN" sz="2800" dirty="0"/>
          </a:p>
          <a:p>
            <a:r>
              <a:rPr lang="zh-CN" altLang="en-US" sz="2000" b="1" dirty="0"/>
              <a:t>清代张澍的</a:t>
            </a:r>
            <a:r>
              <a:rPr lang="en-US" altLang="zh-CN" sz="2000" b="1" dirty="0"/>
              <a:t>《</a:t>
            </a:r>
            <a:r>
              <a:rPr lang="zh-CN" altLang="en-US" sz="2000" b="1" dirty="0"/>
              <a:t>姓氏寻源</a:t>
            </a:r>
            <a:r>
              <a:rPr lang="en-US" altLang="zh-CN" sz="2000" b="1" dirty="0"/>
              <a:t>·</a:t>
            </a:r>
            <a:r>
              <a:rPr lang="zh-CN" altLang="en-US" sz="2000" b="1" dirty="0"/>
              <a:t>序</a:t>
            </a:r>
            <a:r>
              <a:rPr lang="en-US" altLang="zh-CN" sz="2000" b="1" dirty="0"/>
              <a:t>》</a:t>
            </a:r>
            <a:endParaRPr lang="zh-CN" altLang="en-US"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文本框 2"/>
          <p:cNvSpPr txBox="1">
            <a:spLocks noChangeArrowheads="1"/>
          </p:cNvSpPr>
          <p:nvPr/>
        </p:nvSpPr>
        <p:spPr bwMode="auto">
          <a:xfrm>
            <a:off x="1376680" y="187325"/>
            <a:ext cx="6221095" cy="598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2200" dirty="0">
                <a:solidFill>
                  <a:srgbClr val="FF0000"/>
                </a:solidFill>
                <a:latin typeface="微软雅黑" panose="020B0503020204020204" pitchFamily="34" charset="-122"/>
                <a:ea typeface="微软雅黑" panose="020B0503020204020204" pitchFamily="34" charset="-122"/>
              </a:rPr>
              <a:t>你知道中国第一高树有多高吗？</a:t>
            </a:r>
            <a:endParaRPr lang="zh-CN" altLang="en-US" sz="2200" dirty="0">
              <a:solidFill>
                <a:srgbClr val="FF0000"/>
              </a:solidFill>
              <a:latin typeface="微软雅黑" panose="020B0503020204020204" pitchFamily="34" charset="-122"/>
              <a:ea typeface="微软雅黑" panose="020B0503020204020204" pitchFamily="34" charset="-122"/>
            </a:endParaRPr>
          </a:p>
        </p:txBody>
      </p:sp>
      <p:sp>
        <p:nvSpPr>
          <p:cNvPr id="10242"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69F8A9C-9800-4125-A471-4FB635D00768}" type="slidenum">
              <a:rPr lang="zh-CN" altLang="en-US">
                <a:latin typeface="Calibri" panose="020F0502020204030204" pitchFamily="34" charset="0"/>
              </a:rPr>
            </a:fld>
            <a:endParaRPr lang="zh-CN" altLang="en-US">
              <a:latin typeface="Calibri" panose="020F0502020204030204" pitchFamily="34" charset="0"/>
            </a:endParaRPr>
          </a:p>
        </p:txBody>
      </p:sp>
      <p:sp>
        <p:nvSpPr>
          <p:cNvPr id="4" name="文本框 3"/>
          <p:cNvSpPr txBox="1"/>
          <p:nvPr/>
        </p:nvSpPr>
        <p:spPr>
          <a:xfrm>
            <a:off x="1242695" y="4984115"/>
            <a:ext cx="7434580" cy="1873885"/>
          </a:xfrm>
          <a:prstGeom prst="rect">
            <a:avLst/>
          </a:prstGeom>
          <a:noFill/>
        </p:spPr>
        <p:txBody>
          <a:bodyPr wrap="square">
            <a:noAutofit/>
          </a:bodyPr>
          <a:lstStyle/>
          <a:p>
            <a:r>
              <a:rPr sz="2000" b="0" i="0" dirty="0">
                <a:solidFill>
                  <a:srgbClr val="222222"/>
                </a:solidFill>
                <a:latin typeface="Arial" panose="020B0604020202020204" pitchFamily="34" charset="0"/>
              </a:rPr>
              <a:t>据</a:t>
            </a:r>
            <a:r>
              <a:rPr lang="en-US" sz="2000" b="0" i="0" dirty="0">
                <a:solidFill>
                  <a:srgbClr val="222222"/>
                </a:solidFill>
                <a:latin typeface="Arial" panose="020B0604020202020204" pitchFamily="34" charset="0"/>
              </a:rPr>
              <a:t>2023</a:t>
            </a:r>
            <a:r>
              <a:rPr lang="zh-CN" altLang="en-US" sz="2000" b="0" i="0" dirty="0">
                <a:solidFill>
                  <a:srgbClr val="222222"/>
                </a:solidFill>
                <a:latin typeface="Arial" panose="020B0604020202020204" pitchFamily="34" charset="0"/>
              </a:rPr>
              <a:t>年</a:t>
            </a:r>
            <a:r>
              <a:rPr sz="2000" b="0" i="0" dirty="0">
                <a:solidFill>
                  <a:srgbClr val="222222"/>
                </a:solidFill>
                <a:latin typeface="Arial" panose="020B0604020202020204" pitchFamily="34" charset="0"/>
              </a:rPr>
              <a:t>8月13日北京青年报消息，近日，由中国科学院植物研究所等多部门组成的科考队，走进西藏林芝市波密县易贡乡等地，顺利完成了藏南柏木巨树群落的综合科考。8月13日，科考队发布了两棵高度在100米上下的中国巨树等身照和相关数据。据悉，其中一棵活体高度达</a:t>
            </a:r>
            <a:r>
              <a:rPr sz="2000" b="0" i="0" dirty="0">
                <a:solidFill>
                  <a:srgbClr val="FF0000"/>
                </a:solidFill>
                <a:latin typeface="Arial" panose="020B0604020202020204" pitchFamily="34" charset="0"/>
              </a:rPr>
              <a:t>101.2米</a:t>
            </a:r>
            <a:r>
              <a:rPr sz="2000" b="0" i="0" dirty="0">
                <a:solidFill>
                  <a:srgbClr val="222222"/>
                </a:solidFill>
                <a:latin typeface="Arial" panose="020B0604020202020204" pitchFamily="34" charset="0"/>
              </a:rPr>
              <a:t>的西藏柏木，刷新了亚洲最高树纪录。</a:t>
            </a:r>
            <a:endParaRPr sz="2000" b="0" i="0" dirty="0">
              <a:solidFill>
                <a:srgbClr val="222222"/>
              </a:solidFill>
              <a:latin typeface="Arial" panose="020B0604020202020204" pitchFamily="34" charset="0"/>
            </a:endParaRPr>
          </a:p>
        </p:txBody>
      </p:sp>
      <p:sp>
        <p:nvSpPr>
          <p:cNvPr id="5" name="文本框 4"/>
          <p:cNvSpPr txBox="1"/>
          <p:nvPr/>
        </p:nvSpPr>
        <p:spPr>
          <a:xfrm>
            <a:off x="6515700" y="1256292"/>
            <a:ext cx="1922859" cy="2862322"/>
          </a:xfrm>
          <a:prstGeom prst="rect">
            <a:avLst/>
          </a:prstGeom>
          <a:noFill/>
        </p:spPr>
        <p:txBody>
          <a:bodyPr wrap="square" rtlCol="0">
            <a:spAutoFit/>
          </a:bodyPr>
          <a:lstStyle/>
          <a:p>
            <a:r>
              <a:rPr lang="zh-CN" altLang="en-US" sz="2800" dirty="0"/>
              <a:t>参天之树，</a:t>
            </a:r>
            <a:endParaRPr lang="en-US" altLang="zh-CN" sz="2800" dirty="0"/>
          </a:p>
          <a:p>
            <a:r>
              <a:rPr lang="zh-CN" altLang="en-US" sz="2800" dirty="0"/>
              <a:t>必有其根。</a:t>
            </a:r>
            <a:endParaRPr lang="en-US" altLang="zh-CN" sz="2800" dirty="0"/>
          </a:p>
          <a:p>
            <a:r>
              <a:rPr lang="zh-CN" altLang="en-US" sz="2800" dirty="0"/>
              <a:t>怀山之水，</a:t>
            </a:r>
            <a:endParaRPr lang="en-US" altLang="zh-CN" sz="2800" dirty="0"/>
          </a:p>
          <a:p>
            <a:r>
              <a:rPr lang="zh-CN" altLang="en-US" sz="2800" dirty="0"/>
              <a:t>必有其源。</a:t>
            </a:r>
            <a:endParaRPr lang="en-US" altLang="zh-CN" sz="2800" dirty="0"/>
          </a:p>
          <a:p>
            <a:endParaRPr lang="en-US" altLang="zh-CN" sz="2800" dirty="0"/>
          </a:p>
          <a:p>
            <a:r>
              <a:rPr lang="zh-CN" altLang="en-US" sz="2000" b="1" dirty="0"/>
              <a:t>清代张澍的</a:t>
            </a:r>
            <a:r>
              <a:rPr lang="en-US" altLang="zh-CN" sz="2000" b="1" dirty="0"/>
              <a:t>《</a:t>
            </a:r>
            <a:r>
              <a:rPr lang="zh-CN" altLang="en-US" sz="2000" b="1" dirty="0"/>
              <a:t>姓氏寻源</a:t>
            </a:r>
            <a:r>
              <a:rPr lang="en-US" altLang="zh-CN" sz="2000" b="1" dirty="0"/>
              <a:t>·</a:t>
            </a:r>
            <a:r>
              <a:rPr lang="zh-CN" altLang="en-US" sz="2000" b="1" dirty="0"/>
              <a:t>序</a:t>
            </a:r>
            <a:r>
              <a:rPr lang="en-US" altLang="zh-CN" sz="2000" b="1" dirty="0"/>
              <a:t>》</a:t>
            </a:r>
            <a:endParaRPr lang="zh-CN" altLang="en-US" sz="2000" dirty="0"/>
          </a:p>
        </p:txBody>
      </p:sp>
      <p:pic>
        <p:nvPicPr>
          <p:cNvPr id="100" name="图片 99"/>
          <p:cNvPicPr/>
          <p:nvPr/>
        </p:nvPicPr>
        <p:blipFill>
          <a:blip r:embed="rId1"/>
          <a:stretch>
            <a:fillRect/>
          </a:stretch>
        </p:blipFill>
        <p:spPr>
          <a:xfrm>
            <a:off x="637756" y="34926"/>
            <a:ext cx="637108" cy="6857999"/>
          </a:xfrm>
          <a:prstGeom prst="rect">
            <a:avLst/>
          </a:prstGeom>
          <a:noFill/>
          <a:ln w="9525">
            <a:noFill/>
          </a:ln>
        </p:spPr>
      </p:pic>
      <p:sp>
        <p:nvSpPr>
          <p:cNvPr id="2" name="文本框 1"/>
          <p:cNvSpPr txBox="1"/>
          <p:nvPr/>
        </p:nvSpPr>
        <p:spPr>
          <a:xfrm>
            <a:off x="2007870" y="4118610"/>
            <a:ext cx="3562985" cy="460375"/>
          </a:xfrm>
          <a:prstGeom prst="rect">
            <a:avLst/>
          </a:prstGeom>
          <a:noFill/>
        </p:spPr>
        <p:txBody>
          <a:bodyPr wrap="square" rtlCol="0" anchor="t">
            <a:spAutoFit/>
          </a:bodyPr>
          <a:p>
            <a:r>
              <a:rPr lang="zh-CN" altLang="en-US" sz="2400"/>
              <a:t>新树王相当于36层楼高</a:t>
            </a:r>
            <a:endParaRPr lang="zh-CN" altLang="en-US" sz="2400"/>
          </a:p>
        </p:txBody>
      </p:sp>
      <p:pic>
        <p:nvPicPr>
          <p:cNvPr id="101" name="图片 100"/>
          <p:cNvPicPr/>
          <p:nvPr/>
        </p:nvPicPr>
        <p:blipFill>
          <a:blip r:embed="rId2"/>
          <a:stretch>
            <a:fillRect/>
          </a:stretch>
        </p:blipFill>
        <p:spPr>
          <a:xfrm>
            <a:off x="1722755" y="1256030"/>
            <a:ext cx="4476750" cy="276860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文本框 2"/>
          <p:cNvSpPr txBox="1">
            <a:spLocks noChangeArrowheads="1"/>
          </p:cNvSpPr>
          <p:nvPr/>
        </p:nvSpPr>
        <p:spPr bwMode="auto">
          <a:xfrm>
            <a:off x="188913" y="187325"/>
            <a:ext cx="8955087" cy="540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2200" dirty="0">
                <a:solidFill>
                  <a:srgbClr val="FF0000"/>
                </a:solidFill>
                <a:latin typeface="微软雅黑" panose="020B0503020204020204" pitchFamily="34" charset="-122"/>
                <a:ea typeface="微软雅黑" panose="020B0503020204020204" pitchFamily="34" charset="-122"/>
              </a:rPr>
              <a:t>树</a:t>
            </a:r>
            <a:r>
              <a:rPr lang="en-US" altLang="zh-CN" sz="2200" dirty="0">
                <a:latin typeface="微软雅黑" panose="020B0503020204020204" pitchFamily="34" charset="-122"/>
                <a:ea typeface="微软雅黑" panose="020B0503020204020204" pitchFamily="34" charset="-122"/>
              </a:rPr>
              <a:t> </a:t>
            </a:r>
            <a:endParaRPr lang="zh-CN" altLang="en-US" sz="2200" dirty="0">
              <a:solidFill>
                <a:srgbClr val="FF0000"/>
              </a:solidFill>
              <a:latin typeface="微软雅黑" panose="020B0503020204020204" pitchFamily="34" charset="-122"/>
              <a:ea typeface="微软雅黑" panose="020B0503020204020204" pitchFamily="34" charset="-122"/>
            </a:endParaRPr>
          </a:p>
        </p:txBody>
      </p:sp>
      <p:sp>
        <p:nvSpPr>
          <p:cNvPr id="10242"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369F8A9C-9800-4125-A471-4FB635D00768}" type="slidenum">
              <a:rPr lang="zh-CN" altLang="en-US">
                <a:latin typeface="Calibri" panose="020F0502020204030204" pitchFamily="34" charset="0"/>
              </a:rPr>
            </a:fld>
            <a:endParaRPr lang="zh-CN" altLang="en-US">
              <a:latin typeface="Calibri" panose="020F0502020204030204" pitchFamily="34" charset="0"/>
            </a:endParaRPr>
          </a:p>
        </p:txBody>
      </p:sp>
      <p:sp>
        <p:nvSpPr>
          <p:cNvPr id="7" name="文本框 6"/>
          <p:cNvSpPr txBox="1"/>
          <p:nvPr/>
        </p:nvSpPr>
        <p:spPr>
          <a:xfrm>
            <a:off x="6676332" y="6411428"/>
            <a:ext cx="1383711" cy="369332"/>
          </a:xfrm>
          <a:prstGeom prst="rect">
            <a:avLst/>
          </a:prstGeom>
          <a:noFill/>
        </p:spPr>
        <p:txBody>
          <a:bodyPr wrap="square">
            <a:spAutoFit/>
          </a:bodyPr>
          <a:lstStyle/>
          <a:p>
            <a:r>
              <a:rPr lang="zh-CN" altLang="en-US" b="0" i="0" dirty="0">
                <a:solidFill>
                  <a:srgbClr val="333333"/>
                </a:solidFill>
                <a:effectLst/>
                <a:latin typeface="微软雅黑" panose="020B0503020204020204" pitchFamily="34" charset="-122"/>
                <a:ea typeface="微软雅黑" panose="020B0503020204020204" pitchFamily="34" charset="-122"/>
              </a:rPr>
              <a:t> </a:t>
            </a:r>
            <a:endParaRPr lang="zh-CN" altLang="en-US" dirty="0"/>
          </a:p>
        </p:txBody>
      </p:sp>
      <p:sp>
        <p:nvSpPr>
          <p:cNvPr id="9" name="文本框 8"/>
          <p:cNvSpPr txBox="1"/>
          <p:nvPr/>
        </p:nvSpPr>
        <p:spPr>
          <a:xfrm>
            <a:off x="2366009" y="727666"/>
            <a:ext cx="4575027" cy="2609753"/>
          </a:xfrm>
          <a:prstGeom prst="rect">
            <a:avLst/>
          </a:prstGeom>
          <a:noFill/>
        </p:spPr>
        <p:txBody>
          <a:bodyPr wrap="square">
            <a:spAutoFit/>
          </a:bodyPr>
          <a:lstStyle/>
          <a:p>
            <a:pPr>
              <a:lnSpc>
                <a:spcPct val="150000"/>
              </a:lnSpc>
            </a:pPr>
            <a:r>
              <a:rPr lang="en-US" altLang="zh-CN" sz="2800" b="0" i="0" dirty="0">
                <a:effectLst/>
                <a:latin typeface="微软雅黑" panose="020B0503020204020204" pitchFamily="34" charset="-122"/>
                <a:ea typeface="微软雅黑" panose="020B0503020204020204" pitchFamily="34" charset="-122"/>
              </a:rPr>
              <a:t>《</a:t>
            </a:r>
            <a:r>
              <a:rPr lang="zh-CN" altLang="en-US" sz="2800" b="0" i="0" dirty="0">
                <a:effectLst/>
                <a:latin typeface="微软雅黑" panose="020B0503020204020204" pitchFamily="34" charset="-122"/>
                <a:ea typeface="微软雅黑" panose="020B0503020204020204" pitchFamily="34" charset="-122"/>
              </a:rPr>
              <a:t>管子</a:t>
            </a:r>
            <a:r>
              <a:rPr lang="en-US" altLang="zh-CN" sz="2800" b="0" i="0" dirty="0">
                <a:effectLst/>
                <a:latin typeface="微软雅黑" panose="020B0503020204020204" pitchFamily="34" charset="-122"/>
                <a:ea typeface="微软雅黑" panose="020B0503020204020204" pitchFamily="34" charset="-122"/>
              </a:rPr>
              <a:t>·</a:t>
            </a:r>
            <a:r>
              <a:rPr lang="zh-CN" altLang="en-US" sz="2800" b="0" i="0" dirty="0">
                <a:effectLst/>
                <a:latin typeface="微软雅黑" panose="020B0503020204020204" pitchFamily="34" charset="-122"/>
                <a:ea typeface="微软雅黑" panose="020B0503020204020204" pitchFamily="34" charset="-122"/>
              </a:rPr>
              <a:t>权修</a:t>
            </a:r>
            <a:r>
              <a:rPr lang="en-US" altLang="zh-CN" sz="2800" b="0" i="0" dirty="0">
                <a:effectLst/>
                <a:latin typeface="微软雅黑" panose="020B0503020204020204" pitchFamily="34" charset="-122"/>
                <a:ea typeface="微软雅黑" panose="020B0503020204020204" pitchFamily="34" charset="-122"/>
              </a:rPr>
              <a:t>》</a:t>
            </a:r>
            <a:r>
              <a:rPr lang="zh-CN" altLang="en-US" sz="2800" b="0" i="0" dirty="0">
                <a:effectLst/>
                <a:latin typeface="微软雅黑" panose="020B0503020204020204" pitchFamily="34" charset="-122"/>
                <a:ea typeface="微软雅黑" panose="020B0503020204020204" pitchFamily="34" charset="-122"/>
              </a:rPr>
              <a:t>：</a:t>
            </a:r>
            <a:endParaRPr lang="en-US" altLang="zh-CN" sz="2800" b="0" i="0" dirty="0">
              <a:effectLst/>
              <a:latin typeface="微软雅黑" panose="020B0503020204020204" pitchFamily="34" charset="-122"/>
              <a:ea typeface="微软雅黑" panose="020B0503020204020204" pitchFamily="34" charset="-122"/>
            </a:endParaRPr>
          </a:p>
          <a:p>
            <a:pPr>
              <a:lnSpc>
                <a:spcPct val="150000"/>
              </a:lnSpc>
            </a:pPr>
            <a:r>
              <a:rPr lang="zh-CN" altLang="en-US" sz="2800" b="0" i="0" dirty="0">
                <a:effectLst/>
                <a:latin typeface="微软雅黑" panose="020B0503020204020204" pitchFamily="34" charset="-122"/>
                <a:ea typeface="微软雅黑" panose="020B0503020204020204" pitchFamily="34" charset="-122"/>
              </a:rPr>
              <a:t>“一年之计，莫如树谷；</a:t>
            </a:r>
            <a:endParaRPr lang="en-US" altLang="zh-CN" sz="2800" b="0" i="0" dirty="0">
              <a:effectLst/>
              <a:latin typeface="微软雅黑" panose="020B0503020204020204" pitchFamily="34" charset="-122"/>
              <a:ea typeface="微软雅黑" panose="020B0503020204020204" pitchFamily="34" charset="-122"/>
            </a:endParaRPr>
          </a:p>
          <a:p>
            <a:pPr>
              <a:lnSpc>
                <a:spcPct val="150000"/>
              </a:lnSpc>
            </a:pPr>
            <a:r>
              <a:rPr lang="en-US" altLang="zh-CN" sz="2800" dirty="0">
                <a:latin typeface="微软雅黑" panose="020B0503020204020204" pitchFamily="34" charset="-122"/>
                <a:ea typeface="微软雅黑" panose="020B0503020204020204" pitchFamily="34" charset="-122"/>
              </a:rPr>
              <a:t>   </a:t>
            </a:r>
            <a:r>
              <a:rPr lang="zh-CN" altLang="en-US" sz="2800" b="0" i="0" dirty="0">
                <a:effectLst/>
                <a:latin typeface="微软雅黑" panose="020B0503020204020204" pitchFamily="34" charset="-122"/>
                <a:ea typeface="微软雅黑" panose="020B0503020204020204" pitchFamily="34" charset="-122"/>
              </a:rPr>
              <a:t>十年之计，莫如树木，</a:t>
            </a:r>
            <a:endParaRPr lang="en-US" altLang="zh-CN" sz="2800" b="0" i="0" dirty="0">
              <a:effectLst/>
              <a:latin typeface="微软雅黑" panose="020B0503020204020204" pitchFamily="34" charset="-122"/>
              <a:ea typeface="微软雅黑" panose="020B0503020204020204" pitchFamily="34" charset="-122"/>
            </a:endParaRPr>
          </a:p>
          <a:p>
            <a:pPr>
              <a:lnSpc>
                <a:spcPct val="150000"/>
              </a:lnSpc>
            </a:pPr>
            <a:r>
              <a:rPr lang="zh-CN" altLang="en-US" sz="2800" b="0" i="0" dirty="0">
                <a:effectLst/>
                <a:latin typeface="微软雅黑" panose="020B0503020204020204" pitchFamily="34" charset="-122"/>
                <a:ea typeface="微软雅黑" panose="020B0503020204020204" pitchFamily="34" charset="-122"/>
              </a:rPr>
              <a:t>   终身之计，莫如树人。”</a:t>
            </a:r>
            <a:endParaRPr lang="zh-CN" altLang="en-US" sz="2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文本框 2"/>
          <p:cNvSpPr txBox="1">
            <a:spLocks noChangeArrowheads="1"/>
          </p:cNvSpPr>
          <p:nvPr/>
        </p:nvSpPr>
        <p:spPr bwMode="auto">
          <a:xfrm>
            <a:off x="369888" y="776288"/>
            <a:ext cx="8404225" cy="1186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zh-CN" altLang="en-US" sz="2800" b="1" dirty="0">
                <a:latin typeface="微软雅黑" panose="020B0503020204020204" pitchFamily="34" charset="-122"/>
                <a:ea typeface="微软雅黑" panose="020B0503020204020204" pitchFamily="34" charset="-122"/>
              </a:rPr>
              <a:t>树的基本概念</a:t>
            </a:r>
            <a:endParaRPr lang="zh-CN" altLang="en-US" sz="2800" b="1" dirty="0">
              <a:latin typeface="微软雅黑" panose="020B0503020204020204" pitchFamily="34" charset="-122"/>
              <a:ea typeface="微软雅黑" panose="020B0503020204020204" pitchFamily="34" charset="-122"/>
            </a:endParaRPr>
          </a:p>
          <a:p>
            <a:pPr>
              <a:lnSpc>
                <a:spcPct val="150000"/>
              </a:lnSpc>
            </a:pPr>
            <a:endParaRPr lang="zh-CN" altLang="en-US" sz="2200" dirty="0">
              <a:latin typeface="微软雅黑" panose="020B0503020204020204" pitchFamily="34" charset="-122"/>
              <a:ea typeface="微软雅黑" panose="020B0503020204020204" pitchFamily="34" charset="-122"/>
            </a:endParaRPr>
          </a:p>
        </p:txBody>
      </p:sp>
      <p:sp>
        <p:nvSpPr>
          <p:cNvPr id="14338" name="灯片编号占位符 1"/>
          <p:cNvSpPr txBox="1">
            <a:spLocks noChangeArrowheads="1"/>
          </p:cNvSpPr>
          <p:nvPr/>
        </p:nvSpPr>
        <p:spPr bwMode="auto">
          <a:xfrm>
            <a:off x="8375650" y="6305550"/>
            <a:ext cx="10350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FC72BEB-3CEA-404D-A22E-F72F9AC7C4A3}" type="slidenum">
              <a:rPr lang="zh-CN" altLang="en-US">
                <a:latin typeface="Calibri" panose="020F0502020204030204" pitchFamily="34" charset="0"/>
              </a:rPr>
            </a:fld>
            <a:endParaRPr lang="zh-CN" altLang="en-US">
              <a:latin typeface="Calibri" panose="020F0502020204030204" pitchFamily="34" charset="0"/>
            </a:endParaRPr>
          </a:p>
        </p:txBody>
      </p:sp>
      <p:sp>
        <p:nvSpPr>
          <p:cNvPr id="8" name="矩形 7"/>
          <p:cNvSpPr/>
          <p:nvPr/>
        </p:nvSpPr>
        <p:spPr>
          <a:xfrm flipV="1">
            <a:off x="0" y="0"/>
            <a:ext cx="9144000" cy="8858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endParaRPr lang="zh-CN" altLang="en-US" noProof="1"/>
          </a:p>
        </p:txBody>
      </p:sp>
      <p:pic>
        <p:nvPicPr>
          <p:cNvPr id="14345" name="图片 9"/>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12713" y="0"/>
            <a:ext cx="900112"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6" name="文本框 10"/>
          <p:cNvSpPr txBox="1">
            <a:spLocks noChangeArrowheads="1"/>
          </p:cNvSpPr>
          <p:nvPr/>
        </p:nvSpPr>
        <p:spPr bwMode="auto">
          <a:xfrm>
            <a:off x="1127125" y="150813"/>
            <a:ext cx="63738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3200" dirty="0">
                <a:solidFill>
                  <a:schemeClr val="bg1"/>
                </a:solidFill>
              </a:rPr>
              <a:t>6.1 </a:t>
            </a:r>
            <a:r>
              <a:rPr lang="zh-CN" altLang="en-US" sz="3200">
                <a:solidFill>
                  <a:schemeClr val="bg1"/>
                </a:solidFill>
              </a:rPr>
              <a:t>树的定义与基本术语 </a:t>
            </a:r>
            <a:endParaRPr lang="zh-CN" altLang="en-US" sz="3200">
              <a:solidFill>
                <a:schemeClr val="bg1"/>
              </a:solidFill>
            </a:endParaRPr>
          </a:p>
        </p:txBody>
      </p:sp>
      <p:pic>
        <p:nvPicPr>
          <p:cNvPr id="14" name="图片 4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1203" y="4506811"/>
            <a:ext cx="4619665" cy="2136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文本框 2"/>
          <p:cNvSpPr txBox="1">
            <a:spLocks noChangeArrowheads="1"/>
          </p:cNvSpPr>
          <p:nvPr/>
        </p:nvSpPr>
        <p:spPr bwMode="auto">
          <a:xfrm>
            <a:off x="293085" y="1369624"/>
            <a:ext cx="8481027" cy="3731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2000" dirty="0">
                <a:solidFill>
                  <a:srgbClr val="FF0000"/>
                </a:solidFill>
                <a:latin typeface="微软雅黑" panose="020B0503020204020204" pitchFamily="34" charset="-122"/>
                <a:ea typeface="微软雅黑" panose="020B0503020204020204" pitchFamily="34" charset="-122"/>
              </a:rPr>
              <a:t>       树</a:t>
            </a:r>
            <a:r>
              <a:rPr lang="zh-CN" altLang="en-US" sz="2000" dirty="0">
                <a:latin typeface="微软雅黑" panose="020B0503020204020204" pitchFamily="34" charset="-122"/>
                <a:ea typeface="微软雅黑" panose="020B0503020204020204" pitchFamily="34" charset="-122"/>
              </a:rPr>
              <a:t>是</a:t>
            </a:r>
            <a:r>
              <a:rPr lang="en-US" altLang="zh-CN" sz="2000" dirty="0">
                <a:latin typeface="微软雅黑" panose="020B0503020204020204" pitchFamily="34" charset="-122"/>
                <a:ea typeface="微软雅黑" panose="020B0503020204020204" pitchFamily="34" charset="-122"/>
              </a:rPr>
              <a:t>n(n≥0)</a:t>
            </a:r>
            <a:r>
              <a:rPr lang="zh-CN" altLang="en-US" sz="2000" dirty="0">
                <a:latin typeface="微软雅黑" panose="020B0503020204020204" pitchFamily="34" charset="-122"/>
                <a:ea typeface="微软雅黑" panose="020B0503020204020204" pitchFamily="34" charset="-122"/>
              </a:rPr>
              <a:t>个结点的有限集合</a:t>
            </a:r>
            <a:r>
              <a:rPr lang="en-US" altLang="zh-CN" sz="2000" dirty="0">
                <a:latin typeface="微软雅黑" panose="020B0503020204020204" pitchFamily="34" charset="-122"/>
                <a:ea typeface="微软雅黑" panose="020B0503020204020204" pitchFamily="34" charset="-122"/>
              </a:rPr>
              <a:t>T</a:t>
            </a:r>
            <a:r>
              <a:rPr lang="zh-CN" altLang="en-US" sz="2000" dirty="0">
                <a:latin typeface="微软雅黑" panose="020B0503020204020204" pitchFamily="34" charset="-122"/>
                <a:ea typeface="微软雅黑" panose="020B0503020204020204" pitchFamily="34" charset="-122"/>
              </a:rPr>
              <a:t>。当</a:t>
            </a:r>
            <a:r>
              <a:rPr lang="en-US" altLang="zh-CN" sz="2000" dirty="0">
                <a:latin typeface="微软雅黑" panose="020B0503020204020204" pitchFamily="34" charset="-122"/>
                <a:ea typeface="微软雅黑" panose="020B0503020204020204" pitchFamily="34" charset="-122"/>
              </a:rPr>
              <a:t>n</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0</a:t>
            </a:r>
            <a:r>
              <a:rPr lang="zh-CN" altLang="en-US" sz="2000" dirty="0">
                <a:latin typeface="微软雅黑" panose="020B0503020204020204" pitchFamily="34" charset="-122"/>
                <a:ea typeface="微软雅黑" panose="020B0503020204020204" pitchFamily="34" charset="-122"/>
              </a:rPr>
              <a:t>时，称为空树，当</a:t>
            </a:r>
            <a:r>
              <a:rPr lang="en-US" altLang="zh-CN" sz="2000" dirty="0">
                <a:latin typeface="微软雅黑" panose="020B0503020204020204" pitchFamily="34" charset="-122"/>
                <a:ea typeface="微软雅黑" panose="020B0503020204020204" pitchFamily="34" charset="-122"/>
              </a:rPr>
              <a:t>n</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0</a:t>
            </a:r>
            <a:r>
              <a:rPr lang="zh-CN" altLang="en-US" sz="2000" dirty="0">
                <a:latin typeface="微软雅黑" panose="020B0503020204020204" pitchFamily="34" charset="-122"/>
                <a:ea typeface="微软雅黑" panose="020B0503020204020204" pitchFamily="34" charset="-122"/>
              </a:rPr>
              <a:t>时，该集合满足如下条件：</a:t>
            </a:r>
            <a:endParaRPr lang="zh-CN" altLang="en-US"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       1. </a:t>
            </a:r>
            <a:r>
              <a:rPr lang="zh-CN" altLang="en-US" sz="2000" dirty="0">
                <a:latin typeface="微软雅黑" panose="020B0503020204020204" pitchFamily="34" charset="-122"/>
                <a:ea typeface="微软雅黑" panose="020B0503020204020204" pitchFamily="34" charset="-122"/>
              </a:rPr>
              <a:t>其中必有一个称为</a:t>
            </a:r>
            <a:r>
              <a:rPr lang="zh-CN" altLang="en-US" sz="2000" dirty="0">
                <a:solidFill>
                  <a:srgbClr val="FF0000"/>
                </a:solidFill>
                <a:latin typeface="微软雅黑" panose="020B0503020204020204" pitchFamily="34" charset="-122"/>
                <a:ea typeface="微软雅黑" panose="020B0503020204020204" pitchFamily="34" charset="-122"/>
              </a:rPr>
              <a:t>根</a:t>
            </a:r>
            <a:r>
              <a:rPr lang="en-US" altLang="zh-CN" sz="2000" dirty="0">
                <a:latin typeface="微软雅黑" panose="020B0503020204020204" pitchFamily="34" charset="-122"/>
                <a:ea typeface="微软雅黑" panose="020B0503020204020204" pitchFamily="34" charset="-122"/>
              </a:rPr>
              <a:t>(</a:t>
            </a:r>
            <a:r>
              <a:rPr lang="en-US" altLang="zh-CN" sz="2000" dirty="0">
                <a:solidFill>
                  <a:srgbClr val="FF0000"/>
                </a:solidFill>
                <a:latin typeface="微软雅黑" panose="020B0503020204020204" pitchFamily="34" charset="-122"/>
                <a:ea typeface="微软雅黑" panose="020B0503020204020204" pitchFamily="34" charset="-122"/>
              </a:rPr>
              <a:t>root</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的特定结点，他没有直接前驱，但有零个或多个直接后继。</a:t>
            </a:r>
            <a:endParaRPr lang="en-US" altLang="zh-CN" sz="2000" dirty="0">
              <a:latin typeface="微软雅黑" panose="020B0503020204020204" pitchFamily="34" charset="-122"/>
              <a:ea typeface="微软雅黑" panose="020B0503020204020204" pitchFamily="34" charset="-122"/>
            </a:endParaRPr>
          </a:p>
          <a:p>
            <a:pPr>
              <a:lnSpc>
                <a:spcPct val="150000"/>
              </a:lnSpc>
            </a:pPr>
            <a:r>
              <a:rPr lang="en-US" altLang="zh-CN" sz="2000" dirty="0">
                <a:latin typeface="微软雅黑" panose="020B0503020204020204" pitchFamily="34" charset="-122"/>
                <a:ea typeface="微软雅黑" panose="020B0503020204020204" pitchFamily="34" charset="-122"/>
              </a:rPr>
              <a:t>       2. </a:t>
            </a:r>
            <a:r>
              <a:rPr lang="zh-CN" altLang="en-US" sz="2000" dirty="0">
                <a:latin typeface="微软雅黑" panose="020B0503020204020204" pitchFamily="34" charset="-122"/>
                <a:ea typeface="微软雅黑" panose="020B0503020204020204" pitchFamily="34" charset="-122"/>
              </a:rPr>
              <a:t>其余</a:t>
            </a:r>
            <a:r>
              <a:rPr lang="en-US" altLang="zh-CN" sz="2000" dirty="0">
                <a:latin typeface="微软雅黑" panose="020B0503020204020204" pitchFamily="34" charset="-122"/>
                <a:ea typeface="微软雅黑" panose="020B0503020204020204" pitchFamily="34" charset="-122"/>
              </a:rPr>
              <a:t>n-1</a:t>
            </a:r>
            <a:r>
              <a:rPr lang="zh-CN" altLang="en-US" sz="2000" dirty="0">
                <a:latin typeface="微软雅黑" panose="020B0503020204020204" pitchFamily="34" charset="-122"/>
                <a:ea typeface="微软雅黑" panose="020B0503020204020204" pitchFamily="34" charset="-122"/>
              </a:rPr>
              <a:t>个结点可以划分为</a:t>
            </a:r>
            <a:r>
              <a:rPr lang="en-US" altLang="zh-CN" sz="2000" dirty="0">
                <a:latin typeface="微软雅黑" panose="020B0503020204020204" pitchFamily="34" charset="-122"/>
                <a:ea typeface="微软雅黑" panose="020B0503020204020204" pitchFamily="34" charset="-122"/>
              </a:rPr>
              <a:t>m(m≥0)</a:t>
            </a:r>
            <a:r>
              <a:rPr lang="zh-CN" altLang="en-US" sz="2000" dirty="0">
                <a:latin typeface="微软雅黑" panose="020B0503020204020204" pitchFamily="34" charset="-122"/>
                <a:ea typeface="微软雅黑" panose="020B0503020204020204" pitchFamily="34" charset="-122"/>
              </a:rPr>
              <a:t>个互不相交的有限集合</a:t>
            </a:r>
            <a:r>
              <a:rPr lang="en-US" altLang="zh-CN" sz="2000" dirty="0">
                <a:latin typeface="微软雅黑" panose="020B0503020204020204" pitchFamily="34" charset="-122"/>
                <a:ea typeface="微软雅黑" panose="020B0503020204020204" pitchFamily="34" charset="-122"/>
              </a:rPr>
              <a:t>T1</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T2</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T3</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Tm</a:t>
            </a:r>
            <a:r>
              <a:rPr lang="zh-CN" altLang="en-US" sz="2000" dirty="0">
                <a:latin typeface="微软雅黑" panose="020B0503020204020204" pitchFamily="34" charset="-122"/>
                <a:ea typeface="微软雅黑" panose="020B0503020204020204" pitchFamily="34" charset="-122"/>
              </a:rPr>
              <a:t>，其中</a:t>
            </a:r>
            <a:r>
              <a:rPr lang="en-US" altLang="zh-CN" sz="2000" dirty="0" err="1">
                <a:solidFill>
                  <a:srgbClr val="FF0000"/>
                </a:solidFill>
                <a:latin typeface="微软雅黑" panose="020B0503020204020204" pitchFamily="34" charset="-122"/>
                <a:ea typeface="微软雅黑" panose="020B0503020204020204" pitchFamily="34" charset="-122"/>
              </a:rPr>
              <a:t>Ti</a:t>
            </a:r>
            <a:r>
              <a:rPr lang="zh-CN" altLang="en-US" sz="2000" dirty="0">
                <a:latin typeface="微软雅黑" panose="020B0503020204020204" pitchFamily="34" charset="-122"/>
                <a:ea typeface="微软雅黑" panose="020B0503020204020204" pitchFamily="34" charset="-122"/>
              </a:rPr>
              <a:t>又是一棵树，称为</a:t>
            </a:r>
            <a:r>
              <a:rPr lang="zh-CN" altLang="en-US" sz="2000" dirty="0">
                <a:solidFill>
                  <a:srgbClr val="FF0000"/>
                </a:solidFill>
                <a:latin typeface="微软雅黑" panose="020B0503020204020204" pitchFamily="34" charset="-122"/>
                <a:ea typeface="微软雅黑" panose="020B0503020204020204" pitchFamily="34" charset="-122"/>
              </a:rPr>
              <a:t>根</a:t>
            </a:r>
            <a:r>
              <a:rPr lang="en-US" altLang="zh-CN" sz="2000" dirty="0">
                <a:solidFill>
                  <a:srgbClr val="FF0000"/>
                </a:solidFill>
                <a:latin typeface="微软雅黑" panose="020B0503020204020204" pitchFamily="34" charset="-122"/>
                <a:ea typeface="微软雅黑" panose="020B0503020204020204" pitchFamily="34" charset="-122"/>
              </a:rPr>
              <a:t>root</a:t>
            </a:r>
            <a:r>
              <a:rPr lang="zh-CN" altLang="en-US" sz="2000" dirty="0">
                <a:latin typeface="微软雅黑" panose="020B0503020204020204" pitchFamily="34" charset="-122"/>
                <a:ea typeface="微软雅黑" panose="020B0503020204020204" pitchFamily="34" charset="-122"/>
              </a:rPr>
              <a:t>的</a:t>
            </a:r>
            <a:r>
              <a:rPr lang="zh-CN" altLang="en-US" sz="2000" dirty="0">
                <a:solidFill>
                  <a:srgbClr val="FF0000"/>
                </a:solidFill>
                <a:latin typeface="微软雅黑" panose="020B0503020204020204" pitchFamily="34" charset="-122"/>
                <a:ea typeface="微软雅黑" panose="020B0503020204020204" pitchFamily="34" charset="-122"/>
              </a:rPr>
              <a:t>子树</a:t>
            </a:r>
            <a:r>
              <a:rPr lang="zh-CN" altLang="en-US" sz="2000" dirty="0">
                <a:latin typeface="微软雅黑" panose="020B0503020204020204" pitchFamily="34" charset="-122"/>
                <a:ea typeface="微软雅黑" panose="020B0503020204020204" pitchFamily="34" charset="-122"/>
              </a:rPr>
              <a:t>。每棵子树的根结点</a:t>
            </a:r>
            <a:r>
              <a:rPr lang="zh-CN" altLang="en-US" sz="2000" dirty="0">
                <a:solidFill>
                  <a:srgbClr val="FF0000"/>
                </a:solidFill>
                <a:latin typeface="微软雅黑" panose="020B0503020204020204" pitchFamily="34" charset="-122"/>
                <a:ea typeface="微软雅黑" panose="020B0503020204020204" pitchFamily="34" charset="-122"/>
              </a:rPr>
              <a:t>有且仅有一个</a:t>
            </a:r>
            <a:r>
              <a:rPr lang="zh-CN" altLang="en-US" sz="2000" dirty="0">
                <a:latin typeface="微软雅黑" panose="020B0503020204020204" pitchFamily="34" charset="-122"/>
                <a:ea typeface="微软雅黑" panose="020B0503020204020204" pitchFamily="34" charset="-122"/>
              </a:rPr>
              <a:t>直接前驱，但有零个或多个直接后继。</a:t>
            </a:r>
            <a:endParaRPr lang="zh-CN" altLang="en-US" sz="2000" dirty="0">
              <a:latin typeface="微软雅黑" panose="020B0503020204020204" pitchFamily="34" charset="-122"/>
              <a:ea typeface="微软雅黑" panose="020B0503020204020204" pitchFamily="34" charset="-122"/>
            </a:endParaRPr>
          </a:p>
          <a:p>
            <a:pPr>
              <a:lnSpc>
                <a:spcPct val="150000"/>
              </a:lnSpc>
            </a:pPr>
            <a:r>
              <a:rPr lang="zh-CN" altLang="en-US" sz="2000" dirty="0">
                <a:solidFill>
                  <a:srgbClr val="FF0000"/>
                </a:solidFill>
                <a:latin typeface="微软雅黑" panose="020B0503020204020204" pitchFamily="34" charset="-122"/>
                <a:ea typeface="微软雅黑" panose="020B0503020204020204" pitchFamily="34" charset="-122"/>
              </a:rPr>
              <a:t>示例：</a:t>
            </a:r>
            <a:endParaRPr lang="zh-CN" altLang="en-US" sz="2000" dirty="0">
              <a:solidFill>
                <a:srgbClr val="FF000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PP_MARK_KEY" val="536717a2-fe48-4546-b68f-5877d42d67b4"/>
  <p:tag name="COMMONDATA" val="eyJoZGlkIjoiYTc2ZGZiNzZiNDVlOGViOWVmM2JhOTY0NGJkNjUyYzg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6757</Words>
  <Application>WPS 演示</Application>
  <PresentationFormat>全屏显示(4:3)</PresentationFormat>
  <Paragraphs>896</Paragraphs>
  <Slides>48</Slides>
  <Notes>47</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48</vt:i4>
      </vt:variant>
    </vt:vector>
  </HeadingPairs>
  <TitlesOfParts>
    <vt:vector size="61" baseType="lpstr">
      <vt:lpstr>Arial</vt:lpstr>
      <vt:lpstr>宋体</vt:lpstr>
      <vt:lpstr>Wingdings</vt:lpstr>
      <vt:lpstr>等线</vt:lpstr>
      <vt:lpstr>等线 Light</vt:lpstr>
      <vt:lpstr>Calibri</vt:lpstr>
      <vt:lpstr>微软雅黑</vt:lpstr>
      <vt:lpstr>MicrosoftYaHei</vt:lpstr>
      <vt:lpstr>Segoe Print</vt:lpstr>
      <vt:lpstr>Arial Unicode MS</vt:lpstr>
      <vt:lpstr>Cambria Math</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wang bingshu</dc:creator>
  <cp:lastModifiedBy>BookPlus</cp:lastModifiedBy>
  <cp:revision>3458</cp:revision>
  <dcterms:created xsi:type="dcterms:W3CDTF">2021-09-11T01:34:00Z</dcterms:created>
  <dcterms:modified xsi:type="dcterms:W3CDTF">2024-04-01T12:40:18Z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5531C0E8979B4827A961CB7DFD87AEDD</vt:lpwstr>
  </property>
  <property fmtid="{D5CDD505-2E9C-101B-9397-08002B2CF9AE}" pid="3" name="KSOProductBuildVer">
    <vt:lpwstr>2052-11.1.0.13703</vt:lpwstr>
  </property>
</Properties>
</file>

<file path=docProps/thumbnail.jpeg>
</file>